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0" r:id="rId4"/>
    <p:sldId id="261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45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dirty="0"/>
              <a:t>Most Played Games on Steam by Concurrent Players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PUBG</c:v>
                </c:pt>
                <c:pt idx="1">
                  <c:v>DOTA 2</c:v>
                </c:pt>
                <c:pt idx="2">
                  <c:v>CS:GO</c:v>
                </c:pt>
                <c:pt idx="3">
                  <c:v>Payday 2</c:v>
                </c:pt>
                <c:pt idx="4">
                  <c:v>GTA V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3000</c:v>
                </c:pt>
                <c:pt idx="1">
                  <c:v>1000</c:v>
                </c:pt>
                <c:pt idx="2">
                  <c:v>815</c:v>
                </c:pt>
                <c:pt idx="3">
                  <c:v>248</c:v>
                </c:pt>
                <c:pt idx="4">
                  <c:v>171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D8C-46D8-ACDC-6E4990A2EB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433737584"/>
        <c:axId val="433747096"/>
      </c:barChart>
      <c:catAx>
        <c:axId val="43373758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100" dirty="0"/>
                  <a:t>Games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3747096"/>
        <c:crosses val="autoZero"/>
        <c:auto val="1"/>
        <c:lblAlgn val="ctr"/>
        <c:lblOffset val="100"/>
        <c:noMultiLvlLbl val="0"/>
      </c:catAx>
      <c:valAx>
        <c:axId val="433747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100" dirty="0"/>
                  <a:t>No. of Players in Thousands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3737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dirty="0"/>
              <a:t>Forecast AR &amp; VR Market Size 2016-2022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2016</c:v>
                </c:pt>
                <c:pt idx="1">
                  <c:v>1017</c:v>
                </c:pt>
                <c:pt idx="2">
                  <c:v>2018</c:v>
                </c:pt>
                <c:pt idx="3">
                  <c:v>2022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6.1</c:v>
                </c:pt>
                <c:pt idx="1">
                  <c:v>14.1</c:v>
                </c:pt>
                <c:pt idx="2">
                  <c:v>27</c:v>
                </c:pt>
                <c:pt idx="3">
                  <c:v>209.2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7D0-4C1C-9225-FB08F1EF555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-25"/>
        <c:axId val="516210120"/>
        <c:axId val="516204216"/>
      </c:barChart>
      <c:catAx>
        <c:axId val="51621012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100" dirty="0"/>
                  <a:t>Years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6204216"/>
        <c:crosses val="autoZero"/>
        <c:auto val="1"/>
        <c:lblAlgn val="ctr"/>
        <c:lblOffset val="100"/>
        <c:noMultiLvlLbl val="0"/>
      </c:catAx>
      <c:valAx>
        <c:axId val="516204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100" dirty="0"/>
                  <a:t>Market Size in Billion USD</a:t>
                </a:r>
              </a:p>
            </c:rich>
          </c:tx>
          <c:layout>
            <c:manualLayout>
              <c:xMode val="edge"/>
              <c:yMode val="edge"/>
              <c:x val="4.3399638336347197E-2"/>
              <c:y val="0.2569151173419019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62101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8C9773-C575-4423-85D3-058C055F5EF0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347D8A5E-5796-4E7B-869B-F29BE7D1709D}">
      <dgm:prSet phldrT="[Text]"/>
      <dgm:spPr/>
      <dgm:t>
        <a:bodyPr/>
        <a:lstStyle/>
        <a:p>
          <a:r>
            <a:rPr lang="en-GB" dirty="0"/>
            <a:t>Growth of Multiplayer</a:t>
          </a:r>
        </a:p>
      </dgm:t>
    </dgm:pt>
    <dgm:pt modelId="{C3D2DCFD-D1CB-454D-A3F5-614537DD1BCF}" type="parTrans" cxnId="{88EAEE85-C508-47E3-B842-11C82168041A}">
      <dgm:prSet/>
      <dgm:spPr/>
      <dgm:t>
        <a:bodyPr/>
        <a:lstStyle/>
        <a:p>
          <a:endParaRPr lang="en-GB"/>
        </a:p>
      </dgm:t>
    </dgm:pt>
    <dgm:pt modelId="{6F8EEF9C-3226-4102-8F0F-E9C8B00F282D}" type="sibTrans" cxnId="{88EAEE85-C508-47E3-B842-11C82168041A}">
      <dgm:prSet/>
      <dgm:spPr/>
      <dgm:t>
        <a:bodyPr/>
        <a:lstStyle/>
        <a:p>
          <a:endParaRPr lang="en-GB"/>
        </a:p>
      </dgm:t>
    </dgm:pt>
    <dgm:pt modelId="{77650704-428F-47C0-A9BB-879883941A9D}">
      <dgm:prSet phldrT="[Text]"/>
      <dgm:spPr/>
      <dgm:t>
        <a:bodyPr/>
        <a:lstStyle/>
        <a:p>
          <a:r>
            <a:rPr lang="en-GB" dirty="0"/>
            <a:t>Multiplayer Trends</a:t>
          </a:r>
        </a:p>
      </dgm:t>
    </dgm:pt>
    <dgm:pt modelId="{FED2E901-0A4E-4D74-AAFA-CC1BCDBF90D2}" type="parTrans" cxnId="{18DD3024-DEB4-4E9D-955F-881B7465887E}">
      <dgm:prSet/>
      <dgm:spPr/>
      <dgm:t>
        <a:bodyPr/>
        <a:lstStyle/>
        <a:p>
          <a:endParaRPr lang="en-GB"/>
        </a:p>
      </dgm:t>
    </dgm:pt>
    <dgm:pt modelId="{2B3C25FE-9002-4150-A7C8-FD7397770613}" type="sibTrans" cxnId="{18DD3024-DEB4-4E9D-955F-881B7465887E}">
      <dgm:prSet/>
      <dgm:spPr/>
      <dgm:t>
        <a:bodyPr/>
        <a:lstStyle/>
        <a:p>
          <a:endParaRPr lang="en-GB"/>
        </a:p>
      </dgm:t>
    </dgm:pt>
    <dgm:pt modelId="{B5B208D7-C858-4CDD-85C6-B47F4CA7E828}">
      <dgm:prSet phldrT="[Text]"/>
      <dgm:spPr/>
      <dgm:t>
        <a:bodyPr/>
        <a:lstStyle/>
        <a:p>
          <a:r>
            <a:rPr lang="en-GB" dirty="0"/>
            <a:t>Mobile gaming has been an important growth area of online gaming due to mass reach.</a:t>
          </a:r>
        </a:p>
      </dgm:t>
    </dgm:pt>
    <dgm:pt modelId="{A40E1991-CF46-486F-89BB-850E96D8D5A4}" type="parTrans" cxnId="{1FF0C355-4DB3-48E5-ADAF-36BEF9637272}">
      <dgm:prSet/>
      <dgm:spPr/>
      <dgm:t>
        <a:bodyPr/>
        <a:lstStyle/>
        <a:p>
          <a:endParaRPr lang="en-GB"/>
        </a:p>
      </dgm:t>
    </dgm:pt>
    <dgm:pt modelId="{3300FE87-051D-4088-B7ED-E563B3BB7C06}" type="sibTrans" cxnId="{1FF0C355-4DB3-48E5-ADAF-36BEF9637272}">
      <dgm:prSet/>
      <dgm:spPr/>
      <dgm:t>
        <a:bodyPr/>
        <a:lstStyle/>
        <a:p>
          <a:endParaRPr lang="en-GB"/>
        </a:p>
      </dgm:t>
    </dgm:pt>
    <dgm:pt modelId="{7C3DF4FE-C35D-48EC-A175-AFB988F326A9}">
      <dgm:prSet phldrT="[Text]"/>
      <dgm:spPr/>
      <dgm:t>
        <a:bodyPr/>
        <a:lstStyle/>
        <a:p>
          <a:r>
            <a:rPr lang="en-GB" dirty="0"/>
            <a:t>56% of regular gamers play online games.</a:t>
          </a:r>
        </a:p>
      </dgm:t>
    </dgm:pt>
    <dgm:pt modelId="{BDA74677-AB8B-4614-A1B1-07367858FFC2}" type="parTrans" cxnId="{D1065146-346A-4311-9557-D4B59FE708A2}">
      <dgm:prSet/>
      <dgm:spPr/>
      <dgm:t>
        <a:bodyPr/>
        <a:lstStyle/>
        <a:p>
          <a:endParaRPr lang="en-GB"/>
        </a:p>
      </dgm:t>
    </dgm:pt>
    <dgm:pt modelId="{75166C1F-F310-4443-ADDA-26AB4AD23B14}" type="sibTrans" cxnId="{D1065146-346A-4311-9557-D4B59FE708A2}">
      <dgm:prSet/>
      <dgm:spPr/>
      <dgm:t>
        <a:bodyPr/>
        <a:lstStyle/>
        <a:p>
          <a:endParaRPr lang="en-GB"/>
        </a:p>
      </dgm:t>
    </dgm:pt>
    <dgm:pt modelId="{281B7C26-0580-4849-B28A-459783DF547F}">
      <dgm:prSet phldrT="[Text]"/>
      <dgm:spPr/>
      <dgm:t>
        <a:bodyPr/>
        <a:lstStyle/>
        <a:p>
          <a:r>
            <a:rPr lang="en-GB" dirty="0"/>
            <a:t>Most popular multiplayer genres are shooter, action &amp; casual.</a:t>
          </a:r>
        </a:p>
      </dgm:t>
    </dgm:pt>
    <dgm:pt modelId="{02D7330F-9331-47CF-A895-B40428A766BA}" type="parTrans" cxnId="{26E2B549-7571-4408-A1C4-AF82EDBDE1CB}">
      <dgm:prSet/>
      <dgm:spPr/>
      <dgm:t>
        <a:bodyPr/>
        <a:lstStyle/>
        <a:p>
          <a:endParaRPr lang="en-GB"/>
        </a:p>
      </dgm:t>
    </dgm:pt>
    <dgm:pt modelId="{CD95D932-93EF-48B7-B2BA-AEB8F584B466}" type="sibTrans" cxnId="{26E2B549-7571-4408-A1C4-AF82EDBDE1CB}">
      <dgm:prSet/>
      <dgm:spPr/>
      <dgm:t>
        <a:bodyPr/>
        <a:lstStyle/>
        <a:p>
          <a:endParaRPr lang="en-GB"/>
        </a:p>
      </dgm:t>
    </dgm:pt>
    <dgm:pt modelId="{04D201BF-5218-4A50-91F7-E87F8E500A8B}">
      <dgm:prSet phldrT="[Text]"/>
      <dgm:spPr/>
      <dgm:t>
        <a:bodyPr/>
        <a:lstStyle/>
        <a:p>
          <a:r>
            <a:rPr lang="en-GB" dirty="0"/>
            <a:t>DLC &amp; microtransactions with online games provide ongoing revenue for developers.</a:t>
          </a:r>
        </a:p>
      </dgm:t>
    </dgm:pt>
    <dgm:pt modelId="{C4DD9981-FA87-482A-8EC2-024A51728298}" type="parTrans" cxnId="{263898DC-EB6E-40D3-AED4-DB9584509398}">
      <dgm:prSet/>
      <dgm:spPr/>
      <dgm:t>
        <a:bodyPr/>
        <a:lstStyle/>
        <a:p>
          <a:endParaRPr lang="en-GB"/>
        </a:p>
      </dgm:t>
    </dgm:pt>
    <dgm:pt modelId="{815F15D4-67B0-4972-BA0B-0BB01013C65C}" type="sibTrans" cxnId="{263898DC-EB6E-40D3-AED4-DB9584509398}">
      <dgm:prSet/>
      <dgm:spPr/>
      <dgm:t>
        <a:bodyPr/>
        <a:lstStyle/>
        <a:p>
          <a:endParaRPr lang="en-GB"/>
        </a:p>
      </dgm:t>
    </dgm:pt>
    <dgm:pt modelId="{805813CC-A8A4-4827-BF73-2D06E7EA951A}" type="pres">
      <dgm:prSet presAssocID="{6F8C9773-C575-4423-85D3-058C055F5EF0}" presName="linear" presStyleCnt="0">
        <dgm:presLayoutVars>
          <dgm:animLvl val="lvl"/>
          <dgm:resizeHandles val="exact"/>
        </dgm:presLayoutVars>
      </dgm:prSet>
      <dgm:spPr/>
    </dgm:pt>
    <dgm:pt modelId="{14E60024-E15F-46E6-8C78-645451FFFD3D}" type="pres">
      <dgm:prSet presAssocID="{347D8A5E-5796-4E7B-869B-F29BE7D1709D}" presName="parentText" presStyleLbl="node1" presStyleIdx="0" presStyleCnt="2" custLinFactNeighborX="0" custLinFactNeighborY="29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168E79CD-A1C9-47FF-B9C6-A08EC97A6BA5}" type="pres">
      <dgm:prSet presAssocID="{347D8A5E-5796-4E7B-869B-F29BE7D1709D}" presName="childText" presStyleLbl="revTx" presStyleIdx="0" presStyleCnt="2">
        <dgm:presLayoutVars>
          <dgm:bulletEnabled val="1"/>
        </dgm:presLayoutVars>
      </dgm:prSet>
      <dgm:spPr/>
    </dgm:pt>
    <dgm:pt modelId="{090E68C1-2EBB-4504-B2F9-1A274B4CC4FC}" type="pres">
      <dgm:prSet presAssocID="{77650704-428F-47C0-A9BB-879883941A9D}" presName="parentText" presStyleLbl="node1" presStyleIdx="1" presStyleCnt="2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F7C49C3D-4859-4DF9-B829-5DCE532CD13E}" type="pres">
      <dgm:prSet presAssocID="{77650704-428F-47C0-A9BB-879883941A9D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C169D703-EF2B-4D90-BC4F-16E9EE0D7059}" type="presOf" srcId="{04D201BF-5218-4A50-91F7-E87F8E500A8B}" destId="{168E79CD-A1C9-47FF-B9C6-A08EC97A6BA5}" srcOrd="0" destOrd="1" presId="urn:microsoft.com/office/officeart/2005/8/layout/vList2"/>
    <dgm:cxn modelId="{37058206-AAE9-4625-8C3D-A3D2DD20DC10}" type="presOf" srcId="{347D8A5E-5796-4E7B-869B-F29BE7D1709D}" destId="{14E60024-E15F-46E6-8C78-645451FFFD3D}" srcOrd="0" destOrd="0" presId="urn:microsoft.com/office/officeart/2005/8/layout/vList2"/>
    <dgm:cxn modelId="{904D9A1C-1F46-4923-B4CB-7282EF8469E6}" type="presOf" srcId="{77650704-428F-47C0-A9BB-879883941A9D}" destId="{090E68C1-2EBB-4504-B2F9-1A274B4CC4FC}" srcOrd="0" destOrd="0" presId="urn:microsoft.com/office/officeart/2005/8/layout/vList2"/>
    <dgm:cxn modelId="{18DD3024-DEB4-4E9D-955F-881B7465887E}" srcId="{6F8C9773-C575-4423-85D3-058C055F5EF0}" destId="{77650704-428F-47C0-A9BB-879883941A9D}" srcOrd="1" destOrd="0" parTransId="{FED2E901-0A4E-4D74-AAFA-CC1BCDBF90D2}" sibTransId="{2B3C25FE-9002-4150-A7C8-FD7397770613}"/>
    <dgm:cxn modelId="{4412B232-7BD7-4180-9AFC-5F19DEEDCF3C}" type="presOf" srcId="{7C3DF4FE-C35D-48EC-A175-AFB988F326A9}" destId="{F7C49C3D-4859-4DF9-B829-5DCE532CD13E}" srcOrd="0" destOrd="0" presId="urn:microsoft.com/office/officeart/2005/8/layout/vList2"/>
    <dgm:cxn modelId="{D1065146-346A-4311-9557-D4B59FE708A2}" srcId="{77650704-428F-47C0-A9BB-879883941A9D}" destId="{7C3DF4FE-C35D-48EC-A175-AFB988F326A9}" srcOrd="0" destOrd="0" parTransId="{BDA74677-AB8B-4614-A1B1-07367858FFC2}" sibTransId="{75166C1F-F310-4443-ADDA-26AB4AD23B14}"/>
    <dgm:cxn modelId="{26E2B549-7571-4408-A1C4-AF82EDBDE1CB}" srcId="{77650704-428F-47C0-A9BB-879883941A9D}" destId="{281B7C26-0580-4849-B28A-459783DF547F}" srcOrd="1" destOrd="0" parTransId="{02D7330F-9331-47CF-A895-B40428A766BA}" sibTransId="{CD95D932-93EF-48B7-B2BA-AEB8F584B466}"/>
    <dgm:cxn modelId="{8A649B50-84E8-4C0F-B5F3-132B595F9946}" type="presOf" srcId="{6F8C9773-C575-4423-85D3-058C055F5EF0}" destId="{805813CC-A8A4-4827-BF73-2D06E7EA951A}" srcOrd="0" destOrd="0" presId="urn:microsoft.com/office/officeart/2005/8/layout/vList2"/>
    <dgm:cxn modelId="{1FF0C355-4DB3-48E5-ADAF-36BEF9637272}" srcId="{347D8A5E-5796-4E7B-869B-F29BE7D1709D}" destId="{B5B208D7-C858-4CDD-85C6-B47F4CA7E828}" srcOrd="0" destOrd="0" parTransId="{A40E1991-CF46-486F-89BB-850E96D8D5A4}" sibTransId="{3300FE87-051D-4088-B7ED-E563B3BB7C06}"/>
    <dgm:cxn modelId="{88EAEE85-C508-47E3-B842-11C82168041A}" srcId="{6F8C9773-C575-4423-85D3-058C055F5EF0}" destId="{347D8A5E-5796-4E7B-869B-F29BE7D1709D}" srcOrd="0" destOrd="0" parTransId="{C3D2DCFD-D1CB-454D-A3F5-614537DD1BCF}" sibTransId="{6F8EEF9C-3226-4102-8F0F-E9C8B00F282D}"/>
    <dgm:cxn modelId="{92BBB1B1-6259-46B3-9628-C71B9E9F8C6B}" type="presOf" srcId="{B5B208D7-C858-4CDD-85C6-B47F4CA7E828}" destId="{168E79CD-A1C9-47FF-B9C6-A08EC97A6BA5}" srcOrd="0" destOrd="0" presId="urn:microsoft.com/office/officeart/2005/8/layout/vList2"/>
    <dgm:cxn modelId="{263898DC-EB6E-40D3-AED4-DB9584509398}" srcId="{347D8A5E-5796-4E7B-869B-F29BE7D1709D}" destId="{04D201BF-5218-4A50-91F7-E87F8E500A8B}" srcOrd="1" destOrd="0" parTransId="{C4DD9981-FA87-482A-8EC2-024A51728298}" sibTransId="{815F15D4-67B0-4972-BA0B-0BB01013C65C}"/>
    <dgm:cxn modelId="{8CCD52F1-CE8E-454E-B4AA-63279D9BFAFA}" type="presOf" srcId="{281B7C26-0580-4849-B28A-459783DF547F}" destId="{F7C49C3D-4859-4DF9-B829-5DCE532CD13E}" srcOrd="0" destOrd="1" presId="urn:microsoft.com/office/officeart/2005/8/layout/vList2"/>
    <dgm:cxn modelId="{37688FA5-EC1A-4623-BB74-2467FC9C8E8D}" type="presParOf" srcId="{805813CC-A8A4-4827-BF73-2D06E7EA951A}" destId="{14E60024-E15F-46E6-8C78-645451FFFD3D}" srcOrd="0" destOrd="0" presId="urn:microsoft.com/office/officeart/2005/8/layout/vList2"/>
    <dgm:cxn modelId="{ABE02567-E7D9-4CD1-9C41-582C8FC4A800}" type="presParOf" srcId="{805813CC-A8A4-4827-BF73-2D06E7EA951A}" destId="{168E79CD-A1C9-47FF-B9C6-A08EC97A6BA5}" srcOrd="1" destOrd="0" presId="urn:microsoft.com/office/officeart/2005/8/layout/vList2"/>
    <dgm:cxn modelId="{709263F4-19C9-4715-8CE6-563B59D4D878}" type="presParOf" srcId="{805813CC-A8A4-4827-BF73-2D06E7EA951A}" destId="{090E68C1-2EBB-4504-B2F9-1A274B4CC4FC}" srcOrd="2" destOrd="0" presId="urn:microsoft.com/office/officeart/2005/8/layout/vList2"/>
    <dgm:cxn modelId="{F14F8D8A-7892-4018-8846-EFB67C46C2C9}" type="presParOf" srcId="{805813CC-A8A4-4827-BF73-2D06E7EA951A}" destId="{F7C49C3D-4859-4DF9-B829-5DCE532CD13E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F8C9773-C575-4423-85D3-058C055F5EF0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347D8A5E-5796-4E7B-869B-F29BE7D1709D}">
      <dgm:prSet phldrT="[Text]"/>
      <dgm:spPr/>
      <dgm:t>
        <a:bodyPr/>
        <a:lstStyle/>
        <a:p>
          <a:r>
            <a:rPr lang="en-GB" dirty="0"/>
            <a:t>Search Algorithms</a:t>
          </a:r>
        </a:p>
      </dgm:t>
    </dgm:pt>
    <dgm:pt modelId="{C3D2DCFD-D1CB-454D-A3F5-614537DD1BCF}" type="parTrans" cxnId="{88EAEE85-C508-47E3-B842-11C82168041A}">
      <dgm:prSet/>
      <dgm:spPr/>
      <dgm:t>
        <a:bodyPr/>
        <a:lstStyle/>
        <a:p>
          <a:endParaRPr lang="en-GB"/>
        </a:p>
      </dgm:t>
    </dgm:pt>
    <dgm:pt modelId="{6F8EEF9C-3226-4102-8F0F-E9C8B00F282D}" type="sibTrans" cxnId="{88EAEE85-C508-47E3-B842-11C82168041A}">
      <dgm:prSet/>
      <dgm:spPr/>
      <dgm:t>
        <a:bodyPr/>
        <a:lstStyle/>
        <a:p>
          <a:endParaRPr lang="en-GB"/>
        </a:p>
      </dgm:t>
    </dgm:pt>
    <dgm:pt modelId="{B5B208D7-C858-4CDD-85C6-B47F4CA7E828}">
      <dgm:prSet phldrT="[Text]"/>
      <dgm:spPr/>
      <dgm:t>
        <a:bodyPr/>
        <a:lstStyle/>
        <a:p>
          <a:r>
            <a:rPr lang="en-GB" dirty="0"/>
            <a:t>Advanced algorithms for searching, such as A* path-finding.</a:t>
          </a:r>
        </a:p>
      </dgm:t>
    </dgm:pt>
    <dgm:pt modelId="{A40E1991-CF46-486F-89BB-850E96D8D5A4}" type="parTrans" cxnId="{1FF0C355-4DB3-48E5-ADAF-36BEF9637272}">
      <dgm:prSet/>
      <dgm:spPr/>
      <dgm:t>
        <a:bodyPr/>
        <a:lstStyle/>
        <a:p>
          <a:endParaRPr lang="en-GB"/>
        </a:p>
      </dgm:t>
    </dgm:pt>
    <dgm:pt modelId="{3300FE87-051D-4088-B7ED-E563B3BB7C06}" type="sibTrans" cxnId="{1FF0C355-4DB3-48E5-ADAF-36BEF9637272}">
      <dgm:prSet/>
      <dgm:spPr/>
      <dgm:t>
        <a:bodyPr/>
        <a:lstStyle/>
        <a:p>
          <a:endParaRPr lang="en-GB"/>
        </a:p>
      </dgm:t>
    </dgm:pt>
    <dgm:pt modelId="{05974C2B-562B-47E4-BB4F-D895BECCDF78}">
      <dgm:prSet phldrT="[Text]"/>
      <dgm:spPr/>
      <dgm:t>
        <a:bodyPr/>
        <a:lstStyle/>
        <a:p>
          <a:r>
            <a:rPr lang="en-GB" dirty="0"/>
            <a:t>Logic</a:t>
          </a:r>
        </a:p>
      </dgm:t>
    </dgm:pt>
    <dgm:pt modelId="{40E11A9B-F385-4D2A-94BE-749E8A979246}" type="parTrans" cxnId="{C9358BA4-7918-4963-8253-A8A21F96C193}">
      <dgm:prSet/>
      <dgm:spPr/>
      <dgm:t>
        <a:bodyPr/>
        <a:lstStyle/>
        <a:p>
          <a:endParaRPr lang="en-GB"/>
        </a:p>
      </dgm:t>
    </dgm:pt>
    <dgm:pt modelId="{6CB9ECF2-15A2-4E02-B940-E7D100DDCAF7}" type="sibTrans" cxnId="{C9358BA4-7918-4963-8253-A8A21F96C193}">
      <dgm:prSet/>
      <dgm:spPr/>
      <dgm:t>
        <a:bodyPr/>
        <a:lstStyle/>
        <a:p>
          <a:endParaRPr lang="en-GB"/>
        </a:p>
      </dgm:t>
    </dgm:pt>
    <dgm:pt modelId="{D6BE8999-CC9A-45AC-B134-391E63B91636}">
      <dgm:prSet phldrT="[Text]"/>
      <dgm:spPr/>
      <dgm:t>
        <a:bodyPr/>
        <a:lstStyle/>
        <a:p>
          <a:r>
            <a:rPr lang="en-GB" dirty="0"/>
            <a:t>Game decision making through behaviour trees &amp; utility ai.</a:t>
          </a:r>
        </a:p>
      </dgm:t>
    </dgm:pt>
    <dgm:pt modelId="{6A1812B2-2B05-4288-BB64-942FA0520794}" type="parTrans" cxnId="{17094D7B-61BD-407C-AA97-996CC23638BD}">
      <dgm:prSet/>
      <dgm:spPr/>
      <dgm:t>
        <a:bodyPr/>
        <a:lstStyle/>
        <a:p>
          <a:endParaRPr lang="en-GB"/>
        </a:p>
      </dgm:t>
    </dgm:pt>
    <dgm:pt modelId="{84664B2B-0946-46E5-8FE3-33A7B0A558D2}" type="sibTrans" cxnId="{17094D7B-61BD-407C-AA97-996CC23638BD}">
      <dgm:prSet/>
      <dgm:spPr/>
      <dgm:t>
        <a:bodyPr/>
        <a:lstStyle/>
        <a:p>
          <a:endParaRPr lang="en-GB"/>
        </a:p>
      </dgm:t>
    </dgm:pt>
    <dgm:pt modelId="{C2FF91A6-4DA2-443D-81CD-6AF0C4D7CF38}">
      <dgm:prSet phldrT="[Text]"/>
      <dgm:spPr/>
      <dgm:t>
        <a:bodyPr/>
        <a:lstStyle/>
        <a:p>
          <a:r>
            <a:rPr lang="en-GB" dirty="0"/>
            <a:t>Common also in puzzle games for finding solutions.</a:t>
          </a:r>
        </a:p>
      </dgm:t>
    </dgm:pt>
    <dgm:pt modelId="{DD2F80EB-0BAF-4343-A90D-FA2A6782D578}" type="parTrans" cxnId="{BCB98A71-9DF8-4668-BC7A-868C5428CFFA}">
      <dgm:prSet/>
      <dgm:spPr/>
      <dgm:t>
        <a:bodyPr/>
        <a:lstStyle/>
        <a:p>
          <a:endParaRPr lang="en-GB"/>
        </a:p>
      </dgm:t>
    </dgm:pt>
    <dgm:pt modelId="{A2C9232F-ED7B-4D3A-B555-99AA9651AC2B}" type="sibTrans" cxnId="{BCB98A71-9DF8-4668-BC7A-868C5428CFFA}">
      <dgm:prSet/>
      <dgm:spPr/>
      <dgm:t>
        <a:bodyPr/>
        <a:lstStyle/>
        <a:p>
          <a:endParaRPr lang="en-GB"/>
        </a:p>
      </dgm:t>
    </dgm:pt>
    <dgm:pt modelId="{FF08AF03-37E0-45EF-B763-43DE9FF427D3}">
      <dgm:prSet phldrT="[Text]"/>
      <dgm:spPr/>
      <dgm:t>
        <a:bodyPr/>
        <a:lstStyle/>
        <a:p>
          <a:r>
            <a:rPr lang="en-GB" dirty="0"/>
            <a:t>Allows for more realistic decision making.</a:t>
          </a:r>
        </a:p>
      </dgm:t>
    </dgm:pt>
    <dgm:pt modelId="{5BAA7FB6-F028-4FCD-89D2-D6DC3C4BD201}" type="parTrans" cxnId="{BE83E319-14B2-4B26-9065-C27F762B4ECA}">
      <dgm:prSet/>
      <dgm:spPr/>
      <dgm:t>
        <a:bodyPr/>
        <a:lstStyle/>
        <a:p>
          <a:endParaRPr lang="en-GB"/>
        </a:p>
      </dgm:t>
    </dgm:pt>
    <dgm:pt modelId="{C172A6CB-6DAB-4010-83A7-8F94A66C498D}" type="sibTrans" cxnId="{BE83E319-14B2-4B26-9065-C27F762B4ECA}">
      <dgm:prSet/>
      <dgm:spPr/>
      <dgm:t>
        <a:bodyPr/>
        <a:lstStyle/>
        <a:p>
          <a:endParaRPr lang="en-GB"/>
        </a:p>
      </dgm:t>
    </dgm:pt>
    <dgm:pt modelId="{805813CC-A8A4-4827-BF73-2D06E7EA951A}" type="pres">
      <dgm:prSet presAssocID="{6F8C9773-C575-4423-85D3-058C055F5EF0}" presName="linear" presStyleCnt="0">
        <dgm:presLayoutVars>
          <dgm:animLvl val="lvl"/>
          <dgm:resizeHandles val="exact"/>
        </dgm:presLayoutVars>
      </dgm:prSet>
      <dgm:spPr/>
    </dgm:pt>
    <dgm:pt modelId="{14E60024-E15F-46E6-8C78-645451FFFD3D}" type="pres">
      <dgm:prSet presAssocID="{347D8A5E-5796-4E7B-869B-F29BE7D1709D}" presName="parentText" presStyleLbl="node1" presStyleIdx="0" presStyleCnt="2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168E79CD-A1C9-47FF-B9C6-A08EC97A6BA5}" type="pres">
      <dgm:prSet presAssocID="{347D8A5E-5796-4E7B-869B-F29BE7D1709D}" presName="childText" presStyleLbl="revTx" presStyleIdx="0" presStyleCnt="2">
        <dgm:presLayoutVars>
          <dgm:bulletEnabled val="1"/>
        </dgm:presLayoutVars>
      </dgm:prSet>
      <dgm:spPr/>
    </dgm:pt>
    <dgm:pt modelId="{D5742172-2D30-4FBF-9F54-C8F04F5A773C}" type="pres">
      <dgm:prSet presAssocID="{05974C2B-562B-47E4-BB4F-D895BECCDF78}" presName="parentText" presStyleLbl="node1" presStyleIdx="1" presStyleCnt="2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7DF550A3-063B-41AB-976A-3151B7D20437}" type="pres">
      <dgm:prSet presAssocID="{05974C2B-562B-47E4-BB4F-D895BECCDF78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37058206-AAE9-4625-8C3D-A3D2DD20DC10}" type="presOf" srcId="{347D8A5E-5796-4E7B-869B-F29BE7D1709D}" destId="{14E60024-E15F-46E6-8C78-645451FFFD3D}" srcOrd="0" destOrd="0" presId="urn:microsoft.com/office/officeart/2005/8/layout/vList2"/>
    <dgm:cxn modelId="{BE83E319-14B2-4B26-9065-C27F762B4ECA}" srcId="{05974C2B-562B-47E4-BB4F-D895BECCDF78}" destId="{FF08AF03-37E0-45EF-B763-43DE9FF427D3}" srcOrd="1" destOrd="0" parTransId="{5BAA7FB6-F028-4FCD-89D2-D6DC3C4BD201}" sibTransId="{C172A6CB-6DAB-4010-83A7-8F94A66C498D}"/>
    <dgm:cxn modelId="{6CA9A521-2A91-483E-9981-42DC374784A2}" type="presOf" srcId="{FF08AF03-37E0-45EF-B763-43DE9FF427D3}" destId="{7DF550A3-063B-41AB-976A-3151B7D20437}" srcOrd="0" destOrd="1" presId="urn:microsoft.com/office/officeart/2005/8/layout/vList2"/>
    <dgm:cxn modelId="{6F810A3B-3FA0-41F2-A2EB-EC160820783C}" type="presOf" srcId="{C2FF91A6-4DA2-443D-81CD-6AF0C4D7CF38}" destId="{168E79CD-A1C9-47FF-B9C6-A08EC97A6BA5}" srcOrd="0" destOrd="1" presId="urn:microsoft.com/office/officeart/2005/8/layout/vList2"/>
    <dgm:cxn modelId="{8A649B50-84E8-4C0F-B5F3-132B595F9946}" type="presOf" srcId="{6F8C9773-C575-4423-85D3-058C055F5EF0}" destId="{805813CC-A8A4-4827-BF73-2D06E7EA951A}" srcOrd="0" destOrd="0" presId="urn:microsoft.com/office/officeart/2005/8/layout/vList2"/>
    <dgm:cxn modelId="{BCB98A71-9DF8-4668-BC7A-868C5428CFFA}" srcId="{347D8A5E-5796-4E7B-869B-F29BE7D1709D}" destId="{C2FF91A6-4DA2-443D-81CD-6AF0C4D7CF38}" srcOrd="1" destOrd="0" parTransId="{DD2F80EB-0BAF-4343-A90D-FA2A6782D578}" sibTransId="{A2C9232F-ED7B-4D3A-B555-99AA9651AC2B}"/>
    <dgm:cxn modelId="{1FF0C355-4DB3-48E5-ADAF-36BEF9637272}" srcId="{347D8A5E-5796-4E7B-869B-F29BE7D1709D}" destId="{B5B208D7-C858-4CDD-85C6-B47F4CA7E828}" srcOrd="0" destOrd="0" parTransId="{A40E1991-CF46-486F-89BB-850E96D8D5A4}" sibTransId="{3300FE87-051D-4088-B7ED-E563B3BB7C06}"/>
    <dgm:cxn modelId="{17094D7B-61BD-407C-AA97-996CC23638BD}" srcId="{05974C2B-562B-47E4-BB4F-D895BECCDF78}" destId="{D6BE8999-CC9A-45AC-B134-391E63B91636}" srcOrd="0" destOrd="0" parTransId="{6A1812B2-2B05-4288-BB64-942FA0520794}" sibTransId="{84664B2B-0946-46E5-8FE3-33A7B0A558D2}"/>
    <dgm:cxn modelId="{88EAEE85-C508-47E3-B842-11C82168041A}" srcId="{6F8C9773-C575-4423-85D3-058C055F5EF0}" destId="{347D8A5E-5796-4E7B-869B-F29BE7D1709D}" srcOrd="0" destOrd="0" parTransId="{C3D2DCFD-D1CB-454D-A3F5-614537DD1BCF}" sibTransId="{6F8EEF9C-3226-4102-8F0F-E9C8B00F282D}"/>
    <dgm:cxn modelId="{C9358BA4-7918-4963-8253-A8A21F96C193}" srcId="{6F8C9773-C575-4423-85D3-058C055F5EF0}" destId="{05974C2B-562B-47E4-BB4F-D895BECCDF78}" srcOrd="1" destOrd="0" parTransId="{40E11A9B-F385-4D2A-94BE-749E8A979246}" sibTransId="{6CB9ECF2-15A2-4E02-B940-E7D100DDCAF7}"/>
    <dgm:cxn modelId="{92BBB1B1-6259-46B3-9628-C71B9E9F8C6B}" type="presOf" srcId="{B5B208D7-C858-4CDD-85C6-B47F4CA7E828}" destId="{168E79CD-A1C9-47FF-B9C6-A08EC97A6BA5}" srcOrd="0" destOrd="0" presId="urn:microsoft.com/office/officeart/2005/8/layout/vList2"/>
    <dgm:cxn modelId="{65DEE9BC-C080-4B29-A348-E94ED7F33246}" type="presOf" srcId="{D6BE8999-CC9A-45AC-B134-391E63B91636}" destId="{7DF550A3-063B-41AB-976A-3151B7D20437}" srcOrd="0" destOrd="0" presId="urn:microsoft.com/office/officeart/2005/8/layout/vList2"/>
    <dgm:cxn modelId="{DA941FCA-6647-4317-BD20-3DF47670B1CB}" type="presOf" srcId="{05974C2B-562B-47E4-BB4F-D895BECCDF78}" destId="{D5742172-2D30-4FBF-9F54-C8F04F5A773C}" srcOrd="0" destOrd="0" presId="urn:microsoft.com/office/officeart/2005/8/layout/vList2"/>
    <dgm:cxn modelId="{37688FA5-EC1A-4623-BB74-2467FC9C8E8D}" type="presParOf" srcId="{805813CC-A8A4-4827-BF73-2D06E7EA951A}" destId="{14E60024-E15F-46E6-8C78-645451FFFD3D}" srcOrd="0" destOrd="0" presId="urn:microsoft.com/office/officeart/2005/8/layout/vList2"/>
    <dgm:cxn modelId="{ABE02567-E7D9-4CD1-9C41-582C8FC4A800}" type="presParOf" srcId="{805813CC-A8A4-4827-BF73-2D06E7EA951A}" destId="{168E79CD-A1C9-47FF-B9C6-A08EC97A6BA5}" srcOrd="1" destOrd="0" presId="urn:microsoft.com/office/officeart/2005/8/layout/vList2"/>
    <dgm:cxn modelId="{C48BC2DA-33C3-445E-98AD-032CF9D8D373}" type="presParOf" srcId="{805813CC-A8A4-4827-BF73-2D06E7EA951A}" destId="{D5742172-2D30-4FBF-9F54-C8F04F5A773C}" srcOrd="2" destOrd="0" presId="urn:microsoft.com/office/officeart/2005/8/layout/vList2"/>
    <dgm:cxn modelId="{D726A7CF-4DEB-4DD4-82F9-6E03C97697A2}" type="presParOf" srcId="{805813CC-A8A4-4827-BF73-2D06E7EA951A}" destId="{7DF550A3-063B-41AB-976A-3151B7D20437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8C9773-C575-4423-85D3-058C055F5EF0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347D8A5E-5796-4E7B-869B-F29BE7D1709D}">
      <dgm:prSet phldrT="[Text]"/>
      <dgm:spPr/>
      <dgm:t>
        <a:bodyPr/>
        <a:lstStyle/>
        <a:p>
          <a:r>
            <a:rPr lang="en-GB" dirty="0"/>
            <a:t>Virtual &amp; Augmented Reality</a:t>
          </a:r>
        </a:p>
      </dgm:t>
    </dgm:pt>
    <dgm:pt modelId="{C3D2DCFD-D1CB-454D-A3F5-614537DD1BCF}" type="parTrans" cxnId="{88EAEE85-C508-47E3-B842-11C82168041A}">
      <dgm:prSet/>
      <dgm:spPr/>
      <dgm:t>
        <a:bodyPr/>
        <a:lstStyle/>
        <a:p>
          <a:endParaRPr lang="en-GB"/>
        </a:p>
      </dgm:t>
    </dgm:pt>
    <dgm:pt modelId="{6F8EEF9C-3226-4102-8F0F-E9C8B00F282D}" type="sibTrans" cxnId="{88EAEE85-C508-47E3-B842-11C82168041A}">
      <dgm:prSet/>
      <dgm:spPr/>
      <dgm:t>
        <a:bodyPr/>
        <a:lstStyle/>
        <a:p>
          <a:endParaRPr lang="en-GB"/>
        </a:p>
      </dgm:t>
    </dgm:pt>
    <dgm:pt modelId="{77650704-428F-47C0-A9BB-879883941A9D}">
      <dgm:prSet phldrT="[Text]"/>
      <dgm:spPr/>
      <dgm:t>
        <a:bodyPr/>
        <a:lstStyle/>
        <a:p>
          <a:r>
            <a:rPr lang="en-GB" dirty="0"/>
            <a:t>Changing Platforms</a:t>
          </a:r>
        </a:p>
      </dgm:t>
    </dgm:pt>
    <dgm:pt modelId="{FED2E901-0A4E-4D74-AAFA-CC1BCDBF90D2}" type="parTrans" cxnId="{18DD3024-DEB4-4E9D-955F-881B7465887E}">
      <dgm:prSet/>
      <dgm:spPr/>
      <dgm:t>
        <a:bodyPr/>
        <a:lstStyle/>
        <a:p>
          <a:endParaRPr lang="en-GB"/>
        </a:p>
      </dgm:t>
    </dgm:pt>
    <dgm:pt modelId="{2B3C25FE-9002-4150-A7C8-FD7397770613}" type="sibTrans" cxnId="{18DD3024-DEB4-4E9D-955F-881B7465887E}">
      <dgm:prSet/>
      <dgm:spPr/>
      <dgm:t>
        <a:bodyPr/>
        <a:lstStyle/>
        <a:p>
          <a:endParaRPr lang="en-GB"/>
        </a:p>
      </dgm:t>
    </dgm:pt>
    <dgm:pt modelId="{B5B208D7-C858-4CDD-85C6-B47F4CA7E828}">
      <dgm:prSet phldrT="[Text]"/>
      <dgm:spPr/>
      <dgm:t>
        <a:bodyPr/>
        <a:lstStyle/>
        <a:p>
          <a:r>
            <a:rPr lang="en-GB" dirty="0"/>
            <a:t>Virtual reality headsets are common place and allow gaming within a virtual world.</a:t>
          </a:r>
        </a:p>
      </dgm:t>
    </dgm:pt>
    <dgm:pt modelId="{A40E1991-CF46-486F-89BB-850E96D8D5A4}" type="parTrans" cxnId="{1FF0C355-4DB3-48E5-ADAF-36BEF9637272}">
      <dgm:prSet/>
      <dgm:spPr/>
      <dgm:t>
        <a:bodyPr/>
        <a:lstStyle/>
        <a:p>
          <a:endParaRPr lang="en-GB"/>
        </a:p>
      </dgm:t>
    </dgm:pt>
    <dgm:pt modelId="{3300FE87-051D-4088-B7ED-E563B3BB7C06}" type="sibTrans" cxnId="{1FF0C355-4DB3-48E5-ADAF-36BEF9637272}">
      <dgm:prSet/>
      <dgm:spPr/>
      <dgm:t>
        <a:bodyPr/>
        <a:lstStyle/>
        <a:p>
          <a:endParaRPr lang="en-GB"/>
        </a:p>
      </dgm:t>
    </dgm:pt>
    <dgm:pt modelId="{7C3DF4FE-C35D-48EC-A175-AFB988F326A9}">
      <dgm:prSet phldrT="[Text]"/>
      <dgm:spPr/>
      <dgm:t>
        <a:bodyPr/>
        <a:lstStyle/>
        <a:p>
          <a:r>
            <a:rPr lang="en-GB" dirty="0"/>
            <a:t>Mobile gaming has changed the way many play games.</a:t>
          </a:r>
        </a:p>
      </dgm:t>
    </dgm:pt>
    <dgm:pt modelId="{BDA74677-AB8B-4614-A1B1-07367858FFC2}" type="parTrans" cxnId="{D1065146-346A-4311-9557-D4B59FE708A2}">
      <dgm:prSet/>
      <dgm:spPr/>
      <dgm:t>
        <a:bodyPr/>
        <a:lstStyle/>
        <a:p>
          <a:endParaRPr lang="en-GB"/>
        </a:p>
      </dgm:t>
    </dgm:pt>
    <dgm:pt modelId="{75166C1F-F310-4443-ADDA-26AB4AD23B14}" type="sibTrans" cxnId="{D1065146-346A-4311-9557-D4B59FE708A2}">
      <dgm:prSet/>
      <dgm:spPr/>
      <dgm:t>
        <a:bodyPr/>
        <a:lstStyle/>
        <a:p>
          <a:endParaRPr lang="en-GB"/>
        </a:p>
      </dgm:t>
    </dgm:pt>
    <dgm:pt modelId="{7C9EFDD9-68B9-4F34-8BF4-AF9E5D61D381}">
      <dgm:prSet phldrT="[Text]"/>
      <dgm:spPr/>
      <dgm:t>
        <a:bodyPr/>
        <a:lstStyle/>
        <a:p>
          <a:r>
            <a:rPr lang="en-GB" dirty="0"/>
            <a:t>Augmented reality seen in some basic levels to bring gaming into our world.</a:t>
          </a:r>
        </a:p>
      </dgm:t>
    </dgm:pt>
    <dgm:pt modelId="{553ADA0F-7067-435A-9EC9-324253CAB7D5}" type="parTrans" cxnId="{2A7A4A95-D8D5-4A01-A39F-24D35ADC773C}">
      <dgm:prSet/>
      <dgm:spPr/>
      <dgm:t>
        <a:bodyPr/>
        <a:lstStyle/>
        <a:p>
          <a:endParaRPr lang="en-GB"/>
        </a:p>
      </dgm:t>
    </dgm:pt>
    <dgm:pt modelId="{3B61F811-0A5C-4009-8BC8-71E2BB248F1A}" type="sibTrans" cxnId="{2A7A4A95-D8D5-4A01-A39F-24D35ADC773C}">
      <dgm:prSet/>
      <dgm:spPr/>
      <dgm:t>
        <a:bodyPr/>
        <a:lstStyle/>
        <a:p>
          <a:endParaRPr lang="en-GB"/>
        </a:p>
      </dgm:t>
    </dgm:pt>
    <dgm:pt modelId="{00E20895-146C-4A53-9018-2D99E924DC13}">
      <dgm:prSet phldrT="[Text]"/>
      <dgm:spPr/>
      <dgm:t>
        <a:bodyPr/>
        <a:lstStyle/>
        <a:p>
          <a:r>
            <a:rPr lang="en-GB" dirty="0"/>
            <a:t>Switch brings together handheld &amp; console gaming.</a:t>
          </a:r>
        </a:p>
      </dgm:t>
    </dgm:pt>
    <dgm:pt modelId="{20FEB380-9B68-4DE5-9872-A353347FA832}" type="parTrans" cxnId="{27B3D097-4957-4C33-88CE-C74BA7D1645C}">
      <dgm:prSet/>
      <dgm:spPr/>
      <dgm:t>
        <a:bodyPr/>
        <a:lstStyle/>
        <a:p>
          <a:endParaRPr lang="en-GB"/>
        </a:p>
      </dgm:t>
    </dgm:pt>
    <dgm:pt modelId="{43F97B4A-01BF-45E8-B688-7CCF39A4107F}" type="sibTrans" cxnId="{27B3D097-4957-4C33-88CE-C74BA7D1645C}">
      <dgm:prSet/>
      <dgm:spPr/>
      <dgm:t>
        <a:bodyPr/>
        <a:lstStyle/>
        <a:p>
          <a:endParaRPr lang="en-GB"/>
        </a:p>
      </dgm:t>
    </dgm:pt>
    <dgm:pt modelId="{6A1A661C-FEFE-457A-B6E4-EEBC1BFD25B7}">
      <dgm:prSet phldrT="[Text]"/>
      <dgm:spPr/>
      <dgm:t>
        <a:bodyPr/>
        <a:lstStyle/>
        <a:p>
          <a:r>
            <a:rPr lang="en-GB" dirty="0"/>
            <a:t>Seeing other devices like smartwatches.</a:t>
          </a:r>
        </a:p>
      </dgm:t>
    </dgm:pt>
    <dgm:pt modelId="{F481D456-F5FE-4F29-A14C-47C5E0599986}" type="parTrans" cxnId="{543A1899-3C6B-472A-931D-27504EE6A150}">
      <dgm:prSet/>
      <dgm:spPr/>
      <dgm:t>
        <a:bodyPr/>
        <a:lstStyle/>
        <a:p>
          <a:endParaRPr lang="en-GB"/>
        </a:p>
      </dgm:t>
    </dgm:pt>
    <dgm:pt modelId="{03B1453A-F5F8-4467-AE1B-9E3D8BB113C4}" type="sibTrans" cxnId="{543A1899-3C6B-472A-931D-27504EE6A150}">
      <dgm:prSet/>
      <dgm:spPr/>
      <dgm:t>
        <a:bodyPr/>
        <a:lstStyle/>
        <a:p>
          <a:endParaRPr lang="en-GB"/>
        </a:p>
      </dgm:t>
    </dgm:pt>
    <dgm:pt modelId="{805813CC-A8A4-4827-BF73-2D06E7EA951A}" type="pres">
      <dgm:prSet presAssocID="{6F8C9773-C575-4423-85D3-058C055F5EF0}" presName="linear" presStyleCnt="0">
        <dgm:presLayoutVars>
          <dgm:animLvl val="lvl"/>
          <dgm:resizeHandles val="exact"/>
        </dgm:presLayoutVars>
      </dgm:prSet>
      <dgm:spPr/>
    </dgm:pt>
    <dgm:pt modelId="{14E60024-E15F-46E6-8C78-645451FFFD3D}" type="pres">
      <dgm:prSet presAssocID="{347D8A5E-5796-4E7B-869B-F29BE7D1709D}" presName="parentText" presStyleLbl="node1" presStyleIdx="0" presStyleCnt="2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168E79CD-A1C9-47FF-B9C6-A08EC97A6BA5}" type="pres">
      <dgm:prSet presAssocID="{347D8A5E-5796-4E7B-869B-F29BE7D1709D}" presName="childText" presStyleLbl="revTx" presStyleIdx="0" presStyleCnt="2">
        <dgm:presLayoutVars>
          <dgm:bulletEnabled val="1"/>
        </dgm:presLayoutVars>
      </dgm:prSet>
      <dgm:spPr/>
    </dgm:pt>
    <dgm:pt modelId="{090E68C1-2EBB-4504-B2F9-1A274B4CC4FC}" type="pres">
      <dgm:prSet presAssocID="{77650704-428F-47C0-A9BB-879883941A9D}" presName="parentText" presStyleLbl="node1" presStyleIdx="1" presStyleCnt="2" custLinFactNeighborX="5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F7C49C3D-4859-4DF9-B829-5DCE532CD13E}" type="pres">
      <dgm:prSet presAssocID="{77650704-428F-47C0-A9BB-879883941A9D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37058206-AAE9-4625-8C3D-A3D2DD20DC10}" type="presOf" srcId="{347D8A5E-5796-4E7B-869B-F29BE7D1709D}" destId="{14E60024-E15F-46E6-8C78-645451FFFD3D}" srcOrd="0" destOrd="0" presId="urn:microsoft.com/office/officeart/2005/8/layout/vList2"/>
    <dgm:cxn modelId="{904D9A1C-1F46-4923-B4CB-7282EF8469E6}" type="presOf" srcId="{77650704-428F-47C0-A9BB-879883941A9D}" destId="{090E68C1-2EBB-4504-B2F9-1A274B4CC4FC}" srcOrd="0" destOrd="0" presId="urn:microsoft.com/office/officeart/2005/8/layout/vList2"/>
    <dgm:cxn modelId="{18DD3024-DEB4-4E9D-955F-881B7465887E}" srcId="{6F8C9773-C575-4423-85D3-058C055F5EF0}" destId="{77650704-428F-47C0-A9BB-879883941A9D}" srcOrd="1" destOrd="0" parTransId="{FED2E901-0A4E-4D74-AAFA-CC1BCDBF90D2}" sibTransId="{2B3C25FE-9002-4150-A7C8-FD7397770613}"/>
    <dgm:cxn modelId="{4412B232-7BD7-4180-9AFC-5F19DEEDCF3C}" type="presOf" srcId="{7C3DF4FE-C35D-48EC-A175-AFB988F326A9}" destId="{F7C49C3D-4859-4DF9-B829-5DCE532CD13E}" srcOrd="0" destOrd="0" presId="urn:microsoft.com/office/officeart/2005/8/layout/vList2"/>
    <dgm:cxn modelId="{D1065146-346A-4311-9557-D4B59FE708A2}" srcId="{77650704-428F-47C0-A9BB-879883941A9D}" destId="{7C3DF4FE-C35D-48EC-A175-AFB988F326A9}" srcOrd="0" destOrd="0" parTransId="{BDA74677-AB8B-4614-A1B1-07367858FFC2}" sibTransId="{75166C1F-F310-4443-ADDA-26AB4AD23B14}"/>
    <dgm:cxn modelId="{8A649B50-84E8-4C0F-B5F3-132B595F9946}" type="presOf" srcId="{6F8C9773-C575-4423-85D3-058C055F5EF0}" destId="{805813CC-A8A4-4827-BF73-2D06E7EA951A}" srcOrd="0" destOrd="0" presId="urn:microsoft.com/office/officeart/2005/8/layout/vList2"/>
    <dgm:cxn modelId="{1FF0C355-4DB3-48E5-ADAF-36BEF9637272}" srcId="{347D8A5E-5796-4E7B-869B-F29BE7D1709D}" destId="{B5B208D7-C858-4CDD-85C6-B47F4CA7E828}" srcOrd="0" destOrd="0" parTransId="{A40E1991-CF46-486F-89BB-850E96D8D5A4}" sibTransId="{3300FE87-051D-4088-B7ED-E563B3BB7C06}"/>
    <dgm:cxn modelId="{88EAEE85-C508-47E3-B842-11C82168041A}" srcId="{6F8C9773-C575-4423-85D3-058C055F5EF0}" destId="{347D8A5E-5796-4E7B-869B-F29BE7D1709D}" srcOrd="0" destOrd="0" parTransId="{C3D2DCFD-D1CB-454D-A3F5-614537DD1BCF}" sibTransId="{6F8EEF9C-3226-4102-8F0F-E9C8B00F282D}"/>
    <dgm:cxn modelId="{2A7A4A95-D8D5-4A01-A39F-24D35ADC773C}" srcId="{347D8A5E-5796-4E7B-869B-F29BE7D1709D}" destId="{7C9EFDD9-68B9-4F34-8BF4-AF9E5D61D381}" srcOrd="1" destOrd="0" parTransId="{553ADA0F-7067-435A-9EC9-324253CAB7D5}" sibTransId="{3B61F811-0A5C-4009-8BC8-71E2BB248F1A}"/>
    <dgm:cxn modelId="{27B3D097-4957-4C33-88CE-C74BA7D1645C}" srcId="{77650704-428F-47C0-A9BB-879883941A9D}" destId="{00E20895-146C-4A53-9018-2D99E924DC13}" srcOrd="2" destOrd="0" parTransId="{20FEB380-9B68-4DE5-9872-A353347FA832}" sibTransId="{43F97B4A-01BF-45E8-B688-7CCF39A4107F}"/>
    <dgm:cxn modelId="{543A1899-3C6B-472A-931D-27504EE6A150}" srcId="{77650704-428F-47C0-A9BB-879883941A9D}" destId="{6A1A661C-FEFE-457A-B6E4-EEBC1BFD25B7}" srcOrd="1" destOrd="0" parTransId="{F481D456-F5FE-4F29-A14C-47C5E0599986}" sibTransId="{03B1453A-F5F8-4467-AE1B-9E3D8BB113C4}"/>
    <dgm:cxn modelId="{92BBB1B1-6259-46B3-9628-C71B9E9F8C6B}" type="presOf" srcId="{B5B208D7-C858-4CDD-85C6-B47F4CA7E828}" destId="{168E79CD-A1C9-47FF-B9C6-A08EC97A6BA5}" srcOrd="0" destOrd="0" presId="urn:microsoft.com/office/officeart/2005/8/layout/vList2"/>
    <dgm:cxn modelId="{6B8B84C1-FE58-40F3-ABC2-FD4D046446CF}" type="presOf" srcId="{00E20895-146C-4A53-9018-2D99E924DC13}" destId="{F7C49C3D-4859-4DF9-B829-5DCE532CD13E}" srcOrd="0" destOrd="2" presId="urn:microsoft.com/office/officeart/2005/8/layout/vList2"/>
    <dgm:cxn modelId="{06345FE3-BFE5-445E-A700-0017807B26C6}" type="presOf" srcId="{7C9EFDD9-68B9-4F34-8BF4-AF9E5D61D381}" destId="{168E79CD-A1C9-47FF-B9C6-A08EC97A6BA5}" srcOrd="0" destOrd="1" presId="urn:microsoft.com/office/officeart/2005/8/layout/vList2"/>
    <dgm:cxn modelId="{7C03D0E8-3B0F-4C6B-A4D4-1DFDFAE861B0}" type="presOf" srcId="{6A1A661C-FEFE-457A-B6E4-EEBC1BFD25B7}" destId="{F7C49C3D-4859-4DF9-B829-5DCE532CD13E}" srcOrd="0" destOrd="1" presId="urn:microsoft.com/office/officeart/2005/8/layout/vList2"/>
    <dgm:cxn modelId="{37688FA5-EC1A-4623-BB74-2467FC9C8E8D}" type="presParOf" srcId="{805813CC-A8A4-4827-BF73-2D06E7EA951A}" destId="{14E60024-E15F-46E6-8C78-645451FFFD3D}" srcOrd="0" destOrd="0" presId="urn:microsoft.com/office/officeart/2005/8/layout/vList2"/>
    <dgm:cxn modelId="{ABE02567-E7D9-4CD1-9C41-582C8FC4A800}" type="presParOf" srcId="{805813CC-A8A4-4827-BF73-2D06E7EA951A}" destId="{168E79CD-A1C9-47FF-B9C6-A08EC97A6BA5}" srcOrd="1" destOrd="0" presId="urn:microsoft.com/office/officeart/2005/8/layout/vList2"/>
    <dgm:cxn modelId="{709263F4-19C9-4715-8CE6-563B59D4D878}" type="presParOf" srcId="{805813CC-A8A4-4827-BF73-2D06E7EA951A}" destId="{090E68C1-2EBB-4504-B2F9-1A274B4CC4FC}" srcOrd="2" destOrd="0" presId="urn:microsoft.com/office/officeart/2005/8/layout/vList2"/>
    <dgm:cxn modelId="{F14F8D8A-7892-4018-8846-EFB67C46C2C9}" type="presParOf" srcId="{805813CC-A8A4-4827-BF73-2D06E7EA951A}" destId="{F7C49C3D-4859-4DF9-B829-5DCE532CD13E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F8C9773-C575-4423-85D3-058C055F5EF0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347D8A5E-5796-4E7B-869B-F29BE7D1709D}">
      <dgm:prSet phldrT="[Text]"/>
      <dgm:spPr/>
      <dgm:t>
        <a:bodyPr/>
        <a:lstStyle/>
        <a:p>
          <a:r>
            <a:rPr lang="en-GB" dirty="0"/>
            <a:t>MMO &amp; Integrated Service Accounts can be Hacked </a:t>
          </a:r>
        </a:p>
      </dgm:t>
    </dgm:pt>
    <dgm:pt modelId="{C3D2DCFD-D1CB-454D-A3F5-614537DD1BCF}" type="parTrans" cxnId="{88EAEE85-C508-47E3-B842-11C82168041A}">
      <dgm:prSet/>
      <dgm:spPr/>
      <dgm:t>
        <a:bodyPr/>
        <a:lstStyle/>
        <a:p>
          <a:endParaRPr lang="en-GB"/>
        </a:p>
      </dgm:t>
    </dgm:pt>
    <dgm:pt modelId="{6F8EEF9C-3226-4102-8F0F-E9C8B00F282D}" type="sibTrans" cxnId="{88EAEE85-C508-47E3-B842-11C82168041A}">
      <dgm:prSet/>
      <dgm:spPr/>
      <dgm:t>
        <a:bodyPr/>
        <a:lstStyle/>
        <a:p>
          <a:endParaRPr lang="en-GB"/>
        </a:p>
      </dgm:t>
    </dgm:pt>
    <dgm:pt modelId="{77650704-428F-47C0-A9BB-879883941A9D}">
      <dgm:prSet phldrT="[Text]"/>
      <dgm:spPr/>
      <dgm:t>
        <a:bodyPr/>
        <a:lstStyle/>
        <a:p>
          <a:r>
            <a:rPr lang="en-GB" dirty="0"/>
            <a:t>Development of Protection Measures</a:t>
          </a:r>
        </a:p>
      </dgm:t>
    </dgm:pt>
    <dgm:pt modelId="{FED2E901-0A4E-4D74-AAFA-CC1BCDBF90D2}" type="parTrans" cxnId="{18DD3024-DEB4-4E9D-955F-881B7465887E}">
      <dgm:prSet/>
      <dgm:spPr/>
      <dgm:t>
        <a:bodyPr/>
        <a:lstStyle/>
        <a:p>
          <a:endParaRPr lang="en-GB"/>
        </a:p>
      </dgm:t>
    </dgm:pt>
    <dgm:pt modelId="{2B3C25FE-9002-4150-A7C8-FD7397770613}" type="sibTrans" cxnId="{18DD3024-DEB4-4E9D-955F-881B7465887E}">
      <dgm:prSet/>
      <dgm:spPr/>
      <dgm:t>
        <a:bodyPr/>
        <a:lstStyle/>
        <a:p>
          <a:endParaRPr lang="en-GB"/>
        </a:p>
      </dgm:t>
    </dgm:pt>
    <dgm:pt modelId="{B5B208D7-C858-4CDD-85C6-B47F4CA7E828}">
      <dgm:prSet phldrT="[Text]"/>
      <dgm:spPr/>
      <dgm:t>
        <a:bodyPr/>
        <a:lstStyle/>
        <a:p>
          <a:r>
            <a:rPr lang="en-GB" dirty="0"/>
            <a:t>We often store personal information &amp; financial information.</a:t>
          </a:r>
        </a:p>
      </dgm:t>
    </dgm:pt>
    <dgm:pt modelId="{A40E1991-CF46-486F-89BB-850E96D8D5A4}" type="parTrans" cxnId="{1FF0C355-4DB3-48E5-ADAF-36BEF9637272}">
      <dgm:prSet/>
      <dgm:spPr/>
      <dgm:t>
        <a:bodyPr/>
        <a:lstStyle/>
        <a:p>
          <a:endParaRPr lang="en-GB"/>
        </a:p>
      </dgm:t>
    </dgm:pt>
    <dgm:pt modelId="{3300FE87-051D-4088-B7ED-E563B3BB7C06}" type="sibTrans" cxnId="{1FF0C355-4DB3-48E5-ADAF-36BEF9637272}">
      <dgm:prSet/>
      <dgm:spPr/>
      <dgm:t>
        <a:bodyPr/>
        <a:lstStyle/>
        <a:p>
          <a:endParaRPr lang="en-GB"/>
        </a:p>
      </dgm:t>
    </dgm:pt>
    <dgm:pt modelId="{7C3DF4FE-C35D-48EC-A175-AFB988F326A9}">
      <dgm:prSet phldrT="[Text]"/>
      <dgm:spPr/>
      <dgm:t>
        <a:bodyPr/>
        <a:lstStyle/>
        <a:p>
          <a:r>
            <a:rPr lang="en-GB" dirty="0"/>
            <a:t>Increased complexity in passwords have helped.</a:t>
          </a:r>
        </a:p>
      </dgm:t>
    </dgm:pt>
    <dgm:pt modelId="{BDA74677-AB8B-4614-A1B1-07367858FFC2}" type="parTrans" cxnId="{D1065146-346A-4311-9557-D4B59FE708A2}">
      <dgm:prSet/>
      <dgm:spPr/>
      <dgm:t>
        <a:bodyPr/>
        <a:lstStyle/>
        <a:p>
          <a:endParaRPr lang="en-GB"/>
        </a:p>
      </dgm:t>
    </dgm:pt>
    <dgm:pt modelId="{75166C1F-F310-4443-ADDA-26AB4AD23B14}" type="sibTrans" cxnId="{D1065146-346A-4311-9557-D4B59FE708A2}">
      <dgm:prSet/>
      <dgm:spPr/>
      <dgm:t>
        <a:bodyPr/>
        <a:lstStyle/>
        <a:p>
          <a:endParaRPr lang="en-GB"/>
        </a:p>
      </dgm:t>
    </dgm:pt>
    <dgm:pt modelId="{7A6C104E-B712-4D32-B5D4-9083D857384C}">
      <dgm:prSet phldrT="[Text]"/>
      <dgm:spPr/>
      <dgm:t>
        <a:bodyPr/>
        <a:lstStyle/>
        <a:p>
          <a:r>
            <a:rPr lang="en-GB" dirty="0"/>
            <a:t>We also have digital products that have real money value.</a:t>
          </a:r>
        </a:p>
      </dgm:t>
    </dgm:pt>
    <dgm:pt modelId="{F69957A0-BFAE-446E-B7EC-24A771E31FA4}" type="parTrans" cxnId="{14F951AE-25DE-4420-818D-D191C40BBF01}">
      <dgm:prSet/>
      <dgm:spPr/>
      <dgm:t>
        <a:bodyPr/>
        <a:lstStyle/>
        <a:p>
          <a:endParaRPr lang="en-GB"/>
        </a:p>
      </dgm:t>
    </dgm:pt>
    <dgm:pt modelId="{89FAE87B-2CC6-4012-A7DE-3E181F7F3A34}" type="sibTrans" cxnId="{14F951AE-25DE-4420-818D-D191C40BBF01}">
      <dgm:prSet/>
      <dgm:spPr/>
      <dgm:t>
        <a:bodyPr/>
        <a:lstStyle/>
        <a:p>
          <a:endParaRPr lang="en-GB"/>
        </a:p>
      </dgm:t>
    </dgm:pt>
    <dgm:pt modelId="{E7055067-F5B8-417C-8D62-3FAEB41716E7}">
      <dgm:prSet phldrT="[Text]"/>
      <dgm:spPr/>
      <dgm:t>
        <a:bodyPr/>
        <a:lstStyle/>
        <a:p>
          <a:r>
            <a:rPr lang="en-GB" dirty="0"/>
            <a:t>Many of these games/services have been hacked &amp; had things stolen.</a:t>
          </a:r>
        </a:p>
      </dgm:t>
    </dgm:pt>
    <dgm:pt modelId="{E871FDDD-CB14-4860-95BA-BDD7E3A0B8BA}" type="parTrans" cxnId="{04790BDD-F08C-4281-B06B-9132494D21E5}">
      <dgm:prSet/>
      <dgm:spPr/>
      <dgm:t>
        <a:bodyPr/>
        <a:lstStyle/>
        <a:p>
          <a:endParaRPr lang="en-GB"/>
        </a:p>
      </dgm:t>
    </dgm:pt>
    <dgm:pt modelId="{E9A653C8-9E41-4C69-998E-4958FC724097}" type="sibTrans" cxnId="{04790BDD-F08C-4281-B06B-9132494D21E5}">
      <dgm:prSet/>
      <dgm:spPr/>
      <dgm:t>
        <a:bodyPr/>
        <a:lstStyle/>
        <a:p>
          <a:endParaRPr lang="en-GB"/>
        </a:p>
      </dgm:t>
    </dgm:pt>
    <dgm:pt modelId="{30BC9536-2780-4944-8767-460AE9169F0D}">
      <dgm:prSet phldrT="[Text]"/>
      <dgm:spPr/>
      <dgm:t>
        <a:bodyPr/>
        <a:lstStyle/>
        <a:p>
          <a:r>
            <a:rPr lang="en-GB" dirty="0"/>
            <a:t>We’ve seen the addition of two-factor authentication.</a:t>
          </a:r>
        </a:p>
      </dgm:t>
    </dgm:pt>
    <dgm:pt modelId="{562C72CB-9B4C-4789-AFA6-03354D437A59}" type="parTrans" cxnId="{B8802DBE-4C5E-4516-AFFC-7E0A1D37D84C}">
      <dgm:prSet/>
      <dgm:spPr/>
      <dgm:t>
        <a:bodyPr/>
        <a:lstStyle/>
        <a:p>
          <a:endParaRPr lang="en-GB"/>
        </a:p>
      </dgm:t>
    </dgm:pt>
    <dgm:pt modelId="{DB6FA8F0-96B4-427C-A819-303B4A3836D0}" type="sibTrans" cxnId="{B8802DBE-4C5E-4516-AFFC-7E0A1D37D84C}">
      <dgm:prSet/>
      <dgm:spPr/>
      <dgm:t>
        <a:bodyPr/>
        <a:lstStyle/>
        <a:p>
          <a:endParaRPr lang="en-GB"/>
        </a:p>
      </dgm:t>
    </dgm:pt>
    <dgm:pt modelId="{90988F9F-78BC-4E5F-B431-7DD35EACBF6B}">
      <dgm:prSet phldrT="[Text]"/>
      <dgm:spPr/>
      <dgm:t>
        <a:bodyPr/>
        <a:lstStyle/>
        <a:p>
          <a:r>
            <a:rPr lang="en-GB" dirty="0"/>
            <a:t>Preventing account activity from new locations.</a:t>
          </a:r>
        </a:p>
      </dgm:t>
    </dgm:pt>
    <dgm:pt modelId="{E9C22B56-83BD-47BB-99DD-F49151C611D1}" type="parTrans" cxnId="{19B2D171-FBCE-46F9-9B5E-7964A7F3574C}">
      <dgm:prSet/>
      <dgm:spPr/>
      <dgm:t>
        <a:bodyPr/>
        <a:lstStyle/>
        <a:p>
          <a:endParaRPr lang="en-GB"/>
        </a:p>
      </dgm:t>
    </dgm:pt>
    <dgm:pt modelId="{602A466E-27DA-4A5D-9AFC-E4C8540DE91A}" type="sibTrans" cxnId="{19B2D171-FBCE-46F9-9B5E-7964A7F3574C}">
      <dgm:prSet/>
      <dgm:spPr/>
      <dgm:t>
        <a:bodyPr/>
        <a:lstStyle/>
        <a:p>
          <a:endParaRPr lang="en-GB"/>
        </a:p>
      </dgm:t>
    </dgm:pt>
    <dgm:pt modelId="{805813CC-A8A4-4827-BF73-2D06E7EA951A}" type="pres">
      <dgm:prSet presAssocID="{6F8C9773-C575-4423-85D3-058C055F5EF0}" presName="linear" presStyleCnt="0">
        <dgm:presLayoutVars>
          <dgm:animLvl val="lvl"/>
          <dgm:resizeHandles val="exact"/>
        </dgm:presLayoutVars>
      </dgm:prSet>
      <dgm:spPr/>
    </dgm:pt>
    <dgm:pt modelId="{14E60024-E15F-46E6-8C78-645451FFFD3D}" type="pres">
      <dgm:prSet presAssocID="{347D8A5E-5796-4E7B-869B-F29BE7D1709D}" presName="parentText" presStyleLbl="node1" presStyleIdx="0" presStyleCnt="2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168E79CD-A1C9-47FF-B9C6-A08EC97A6BA5}" type="pres">
      <dgm:prSet presAssocID="{347D8A5E-5796-4E7B-869B-F29BE7D1709D}" presName="childText" presStyleLbl="revTx" presStyleIdx="0" presStyleCnt="2">
        <dgm:presLayoutVars>
          <dgm:bulletEnabled val="1"/>
        </dgm:presLayoutVars>
      </dgm:prSet>
      <dgm:spPr/>
    </dgm:pt>
    <dgm:pt modelId="{090E68C1-2EBB-4504-B2F9-1A274B4CC4FC}" type="pres">
      <dgm:prSet presAssocID="{77650704-428F-47C0-A9BB-879883941A9D}" presName="parentText" presStyleLbl="node1" presStyleIdx="1" presStyleCnt="2" custLinFactNeighborX="5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F7C49C3D-4859-4DF9-B829-5DCE532CD13E}" type="pres">
      <dgm:prSet presAssocID="{77650704-428F-47C0-A9BB-879883941A9D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37058206-AAE9-4625-8C3D-A3D2DD20DC10}" type="presOf" srcId="{347D8A5E-5796-4E7B-869B-F29BE7D1709D}" destId="{14E60024-E15F-46E6-8C78-645451FFFD3D}" srcOrd="0" destOrd="0" presId="urn:microsoft.com/office/officeart/2005/8/layout/vList2"/>
    <dgm:cxn modelId="{904D9A1C-1F46-4923-B4CB-7282EF8469E6}" type="presOf" srcId="{77650704-428F-47C0-A9BB-879883941A9D}" destId="{090E68C1-2EBB-4504-B2F9-1A274B4CC4FC}" srcOrd="0" destOrd="0" presId="urn:microsoft.com/office/officeart/2005/8/layout/vList2"/>
    <dgm:cxn modelId="{18DD3024-DEB4-4E9D-955F-881B7465887E}" srcId="{6F8C9773-C575-4423-85D3-058C055F5EF0}" destId="{77650704-428F-47C0-A9BB-879883941A9D}" srcOrd="1" destOrd="0" parTransId="{FED2E901-0A4E-4D74-AAFA-CC1BCDBF90D2}" sibTransId="{2B3C25FE-9002-4150-A7C8-FD7397770613}"/>
    <dgm:cxn modelId="{4412B232-7BD7-4180-9AFC-5F19DEEDCF3C}" type="presOf" srcId="{7C3DF4FE-C35D-48EC-A175-AFB988F326A9}" destId="{F7C49C3D-4859-4DF9-B829-5DCE532CD13E}" srcOrd="0" destOrd="0" presId="urn:microsoft.com/office/officeart/2005/8/layout/vList2"/>
    <dgm:cxn modelId="{FD119C45-E394-49D2-A970-41153D5971FB}" type="presOf" srcId="{7A6C104E-B712-4D32-B5D4-9083D857384C}" destId="{168E79CD-A1C9-47FF-B9C6-A08EC97A6BA5}" srcOrd="0" destOrd="1" presId="urn:microsoft.com/office/officeart/2005/8/layout/vList2"/>
    <dgm:cxn modelId="{D1065146-346A-4311-9557-D4B59FE708A2}" srcId="{77650704-428F-47C0-A9BB-879883941A9D}" destId="{7C3DF4FE-C35D-48EC-A175-AFB988F326A9}" srcOrd="0" destOrd="0" parTransId="{BDA74677-AB8B-4614-A1B1-07367858FFC2}" sibTransId="{75166C1F-F310-4443-ADDA-26AB4AD23B14}"/>
    <dgm:cxn modelId="{8A649B50-84E8-4C0F-B5F3-132B595F9946}" type="presOf" srcId="{6F8C9773-C575-4423-85D3-058C055F5EF0}" destId="{805813CC-A8A4-4827-BF73-2D06E7EA951A}" srcOrd="0" destOrd="0" presId="urn:microsoft.com/office/officeart/2005/8/layout/vList2"/>
    <dgm:cxn modelId="{19B2D171-FBCE-46F9-9B5E-7964A7F3574C}" srcId="{77650704-428F-47C0-A9BB-879883941A9D}" destId="{90988F9F-78BC-4E5F-B431-7DD35EACBF6B}" srcOrd="2" destOrd="0" parTransId="{E9C22B56-83BD-47BB-99DD-F49151C611D1}" sibTransId="{602A466E-27DA-4A5D-9AFC-E4C8540DE91A}"/>
    <dgm:cxn modelId="{1FF0C355-4DB3-48E5-ADAF-36BEF9637272}" srcId="{347D8A5E-5796-4E7B-869B-F29BE7D1709D}" destId="{B5B208D7-C858-4CDD-85C6-B47F4CA7E828}" srcOrd="0" destOrd="0" parTransId="{A40E1991-CF46-486F-89BB-850E96D8D5A4}" sibTransId="{3300FE87-051D-4088-B7ED-E563B3BB7C06}"/>
    <dgm:cxn modelId="{88EAEE85-C508-47E3-B842-11C82168041A}" srcId="{6F8C9773-C575-4423-85D3-058C055F5EF0}" destId="{347D8A5E-5796-4E7B-869B-F29BE7D1709D}" srcOrd="0" destOrd="0" parTransId="{C3D2DCFD-D1CB-454D-A3F5-614537DD1BCF}" sibTransId="{6F8EEF9C-3226-4102-8F0F-E9C8B00F282D}"/>
    <dgm:cxn modelId="{DCBBDB95-15B4-40A4-BCD5-3E2D2347C73B}" type="presOf" srcId="{30BC9536-2780-4944-8767-460AE9169F0D}" destId="{F7C49C3D-4859-4DF9-B829-5DCE532CD13E}" srcOrd="0" destOrd="1" presId="urn:microsoft.com/office/officeart/2005/8/layout/vList2"/>
    <dgm:cxn modelId="{14F951AE-25DE-4420-818D-D191C40BBF01}" srcId="{347D8A5E-5796-4E7B-869B-F29BE7D1709D}" destId="{7A6C104E-B712-4D32-B5D4-9083D857384C}" srcOrd="1" destOrd="0" parTransId="{F69957A0-BFAE-446E-B7EC-24A771E31FA4}" sibTransId="{89FAE87B-2CC6-4012-A7DE-3E181F7F3A34}"/>
    <dgm:cxn modelId="{92BBB1B1-6259-46B3-9628-C71B9E9F8C6B}" type="presOf" srcId="{B5B208D7-C858-4CDD-85C6-B47F4CA7E828}" destId="{168E79CD-A1C9-47FF-B9C6-A08EC97A6BA5}" srcOrd="0" destOrd="0" presId="urn:microsoft.com/office/officeart/2005/8/layout/vList2"/>
    <dgm:cxn modelId="{26208FBD-0821-4541-A841-3D03335E0D34}" type="presOf" srcId="{E7055067-F5B8-417C-8D62-3FAEB41716E7}" destId="{168E79CD-A1C9-47FF-B9C6-A08EC97A6BA5}" srcOrd="0" destOrd="2" presId="urn:microsoft.com/office/officeart/2005/8/layout/vList2"/>
    <dgm:cxn modelId="{B8802DBE-4C5E-4516-AFFC-7E0A1D37D84C}" srcId="{77650704-428F-47C0-A9BB-879883941A9D}" destId="{30BC9536-2780-4944-8767-460AE9169F0D}" srcOrd="1" destOrd="0" parTransId="{562C72CB-9B4C-4789-AFA6-03354D437A59}" sibTransId="{DB6FA8F0-96B4-427C-A819-303B4A3836D0}"/>
    <dgm:cxn modelId="{04790BDD-F08C-4281-B06B-9132494D21E5}" srcId="{347D8A5E-5796-4E7B-869B-F29BE7D1709D}" destId="{E7055067-F5B8-417C-8D62-3FAEB41716E7}" srcOrd="2" destOrd="0" parTransId="{E871FDDD-CB14-4860-95BA-BDD7E3A0B8BA}" sibTransId="{E9A653C8-9E41-4C69-998E-4958FC724097}"/>
    <dgm:cxn modelId="{F7CAEBE5-7F3B-4D02-A565-264C2002BAD3}" type="presOf" srcId="{90988F9F-78BC-4E5F-B431-7DD35EACBF6B}" destId="{F7C49C3D-4859-4DF9-B829-5DCE532CD13E}" srcOrd="0" destOrd="2" presId="urn:microsoft.com/office/officeart/2005/8/layout/vList2"/>
    <dgm:cxn modelId="{37688FA5-EC1A-4623-BB74-2467FC9C8E8D}" type="presParOf" srcId="{805813CC-A8A4-4827-BF73-2D06E7EA951A}" destId="{14E60024-E15F-46E6-8C78-645451FFFD3D}" srcOrd="0" destOrd="0" presId="urn:microsoft.com/office/officeart/2005/8/layout/vList2"/>
    <dgm:cxn modelId="{ABE02567-E7D9-4CD1-9C41-582C8FC4A800}" type="presParOf" srcId="{805813CC-A8A4-4827-BF73-2D06E7EA951A}" destId="{168E79CD-A1C9-47FF-B9C6-A08EC97A6BA5}" srcOrd="1" destOrd="0" presId="urn:microsoft.com/office/officeart/2005/8/layout/vList2"/>
    <dgm:cxn modelId="{709263F4-19C9-4715-8CE6-563B59D4D878}" type="presParOf" srcId="{805813CC-A8A4-4827-BF73-2D06E7EA951A}" destId="{090E68C1-2EBB-4504-B2F9-1A274B4CC4FC}" srcOrd="2" destOrd="0" presId="urn:microsoft.com/office/officeart/2005/8/layout/vList2"/>
    <dgm:cxn modelId="{F14F8D8A-7892-4018-8846-EFB67C46C2C9}" type="presParOf" srcId="{805813CC-A8A4-4827-BF73-2D06E7EA951A}" destId="{F7C49C3D-4859-4DF9-B829-5DCE532CD13E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E60024-E15F-46E6-8C78-645451FFFD3D}">
      <dsp:nvSpPr>
        <dsp:cNvPr id="0" name=""/>
        <dsp:cNvSpPr/>
      </dsp:nvSpPr>
      <dsp:spPr>
        <a:xfrm>
          <a:off x="0" y="47679"/>
          <a:ext cx="7677150" cy="58968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Growth of Multiplayer</a:t>
          </a:r>
        </a:p>
      </dsp:txBody>
      <dsp:txXfrm>
        <a:off x="0" y="47679"/>
        <a:ext cx="7677150" cy="589680"/>
      </dsp:txXfrm>
    </dsp:sp>
    <dsp:sp modelId="{168E79CD-A1C9-47FF-B9C6-A08EC97A6BA5}">
      <dsp:nvSpPr>
        <dsp:cNvPr id="0" name=""/>
        <dsp:cNvSpPr/>
      </dsp:nvSpPr>
      <dsp:spPr>
        <a:xfrm>
          <a:off x="0" y="633525"/>
          <a:ext cx="7677150" cy="13041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750" tIns="35560" rIns="199136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200" kern="1200" dirty="0"/>
            <a:t>Mobile gaming has been an important growth area of online gaming due to mass reach.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200" kern="1200" dirty="0"/>
            <a:t>DLC &amp; microtransactions with online games provide ongoing revenue for developers.</a:t>
          </a:r>
        </a:p>
      </dsp:txBody>
      <dsp:txXfrm>
        <a:off x="0" y="633525"/>
        <a:ext cx="7677150" cy="1304100"/>
      </dsp:txXfrm>
    </dsp:sp>
    <dsp:sp modelId="{090E68C1-2EBB-4504-B2F9-1A274B4CC4FC}">
      <dsp:nvSpPr>
        <dsp:cNvPr id="0" name=""/>
        <dsp:cNvSpPr/>
      </dsp:nvSpPr>
      <dsp:spPr>
        <a:xfrm>
          <a:off x="0" y="1937625"/>
          <a:ext cx="7677150" cy="58968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Multiplayer Trends</a:t>
          </a:r>
        </a:p>
      </dsp:txBody>
      <dsp:txXfrm>
        <a:off x="0" y="1937625"/>
        <a:ext cx="7677150" cy="589680"/>
      </dsp:txXfrm>
    </dsp:sp>
    <dsp:sp modelId="{F7C49C3D-4859-4DF9-B829-5DCE532CD13E}">
      <dsp:nvSpPr>
        <dsp:cNvPr id="0" name=""/>
        <dsp:cNvSpPr/>
      </dsp:nvSpPr>
      <dsp:spPr>
        <a:xfrm>
          <a:off x="0" y="2527305"/>
          <a:ext cx="7677150" cy="724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750" tIns="35560" rIns="199136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200" kern="1200" dirty="0"/>
            <a:t>56% of regular gamers play online games.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200" kern="1200" dirty="0"/>
            <a:t>Most popular multiplayer genres are shooter, action &amp; casual.</a:t>
          </a:r>
        </a:p>
      </dsp:txBody>
      <dsp:txXfrm>
        <a:off x="0" y="2527305"/>
        <a:ext cx="7677150" cy="7245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E60024-E15F-46E6-8C78-645451FFFD3D}">
      <dsp:nvSpPr>
        <dsp:cNvPr id="0" name=""/>
        <dsp:cNvSpPr/>
      </dsp:nvSpPr>
      <dsp:spPr>
        <a:xfrm>
          <a:off x="0" y="255299"/>
          <a:ext cx="7677150" cy="6318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000" kern="1200" dirty="0"/>
            <a:t>Search Algorithms</a:t>
          </a:r>
        </a:p>
      </dsp:txBody>
      <dsp:txXfrm>
        <a:off x="0" y="255299"/>
        <a:ext cx="7677150" cy="631800"/>
      </dsp:txXfrm>
    </dsp:sp>
    <dsp:sp modelId="{168E79CD-A1C9-47FF-B9C6-A08EC97A6BA5}">
      <dsp:nvSpPr>
        <dsp:cNvPr id="0" name=""/>
        <dsp:cNvSpPr/>
      </dsp:nvSpPr>
      <dsp:spPr>
        <a:xfrm>
          <a:off x="0" y="887099"/>
          <a:ext cx="7677150" cy="7607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750" tIns="38100" rIns="213360" bIns="3810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300" kern="1200" dirty="0"/>
            <a:t>Advanced algorithms for searching, such as A* path-finding.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300" kern="1200" dirty="0"/>
            <a:t>Common also in puzzle games for finding solutions.</a:t>
          </a:r>
        </a:p>
      </dsp:txBody>
      <dsp:txXfrm>
        <a:off x="0" y="887099"/>
        <a:ext cx="7677150" cy="760725"/>
      </dsp:txXfrm>
    </dsp:sp>
    <dsp:sp modelId="{D5742172-2D30-4FBF-9F54-C8F04F5A773C}">
      <dsp:nvSpPr>
        <dsp:cNvPr id="0" name=""/>
        <dsp:cNvSpPr/>
      </dsp:nvSpPr>
      <dsp:spPr>
        <a:xfrm>
          <a:off x="0" y="1647825"/>
          <a:ext cx="7677150" cy="6318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000" kern="1200" dirty="0"/>
            <a:t>Logic</a:t>
          </a:r>
        </a:p>
      </dsp:txBody>
      <dsp:txXfrm>
        <a:off x="0" y="1647825"/>
        <a:ext cx="7677150" cy="631800"/>
      </dsp:txXfrm>
    </dsp:sp>
    <dsp:sp modelId="{7DF550A3-063B-41AB-976A-3151B7D20437}">
      <dsp:nvSpPr>
        <dsp:cNvPr id="0" name=""/>
        <dsp:cNvSpPr/>
      </dsp:nvSpPr>
      <dsp:spPr>
        <a:xfrm>
          <a:off x="0" y="2279625"/>
          <a:ext cx="7677150" cy="7607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750" tIns="38100" rIns="213360" bIns="3810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300" kern="1200" dirty="0"/>
            <a:t>Game decision making through behaviour trees &amp; utility ai.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300" kern="1200" dirty="0"/>
            <a:t>Allows for more realistic decision making.</a:t>
          </a:r>
        </a:p>
      </dsp:txBody>
      <dsp:txXfrm>
        <a:off x="0" y="2279625"/>
        <a:ext cx="7677150" cy="76072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E60024-E15F-46E6-8C78-645451FFFD3D}">
      <dsp:nvSpPr>
        <dsp:cNvPr id="0" name=""/>
        <dsp:cNvSpPr/>
      </dsp:nvSpPr>
      <dsp:spPr>
        <a:xfrm>
          <a:off x="0" y="34575"/>
          <a:ext cx="7677150" cy="5265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Virtual &amp; Augmented Reality</a:t>
          </a:r>
        </a:p>
      </dsp:txBody>
      <dsp:txXfrm>
        <a:off x="0" y="34575"/>
        <a:ext cx="7677150" cy="526500"/>
      </dsp:txXfrm>
    </dsp:sp>
    <dsp:sp modelId="{168E79CD-A1C9-47FF-B9C6-A08EC97A6BA5}">
      <dsp:nvSpPr>
        <dsp:cNvPr id="0" name=""/>
        <dsp:cNvSpPr/>
      </dsp:nvSpPr>
      <dsp:spPr>
        <a:xfrm>
          <a:off x="0" y="561075"/>
          <a:ext cx="7677150" cy="1190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750" tIns="31750" rIns="177800" bIns="3175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 dirty="0"/>
            <a:t>Virtual reality headsets are common place and allow gaming within a virtual world.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 dirty="0"/>
            <a:t>Augmented reality seen in some basic levels to bring gaming into our world.</a:t>
          </a:r>
        </a:p>
      </dsp:txBody>
      <dsp:txXfrm>
        <a:off x="0" y="561075"/>
        <a:ext cx="7677150" cy="1190250"/>
      </dsp:txXfrm>
    </dsp:sp>
    <dsp:sp modelId="{090E68C1-2EBB-4504-B2F9-1A274B4CC4FC}">
      <dsp:nvSpPr>
        <dsp:cNvPr id="0" name=""/>
        <dsp:cNvSpPr/>
      </dsp:nvSpPr>
      <dsp:spPr>
        <a:xfrm>
          <a:off x="0" y="1751325"/>
          <a:ext cx="7677150" cy="5265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Changing Platforms</a:t>
          </a:r>
        </a:p>
      </dsp:txBody>
      <dsp:txXfrm>
        <a:off x="0" y="1751325"/>
        <a:ext cx="7677150" cy="526500"/>
      </dsp:txXfrm>
    </dsp:sp>
    <dsp:sp modelId="{F7C49C3D-4859-4DF9-B829-5DCE532CD13E}">
      <dsp:nvSpPr>
        <dsp:cNvPr id="0" name=""/>
        <dsp:cNvSpPr/>
      </dsp:nvSpPr>
      <dsp:spPr>
        <a:xfrm>
          <a:off x="0" y="2277825"/>
          <a:ext cx="7677150" cy="983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750" tIns="31750" rIns="177800" bIns="3175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 dirty="0"/>
            <a:t>Mobile gaming has changed the way many play games.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 dirty="0"/>
            <a:t>Seeing other devices like smartwatches.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 dirty="0"/>
            <a:t>Switch brings together handheld &amp; console gaming.</a:t>
          </a:r>
        </a:p>
      </dsp:txBody>
      <dsp:txXfrm>
        <a:off x="0" y="2277825"/>
        <a:ext cx="7677150" cy="98325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E60024-E15F-46E6-8C78-645451FFFD3D}">
      <dsp:nvSpPr>
        <dsp:cNvPr id="0" name=""/>
        <dsp:cNvSpPr/>
      </dsp:nvSpPr>
      <dsp:spPr>
        <a:xfrm>
          <a:off x="0" y="104594"/>
          <a:ext cx="7677150" cy="54756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 dirty="0"/>
            <a:t>MMO &amp; Integrated Service Accounts can be Hacked </a:t>
          </a:r>
        </a:p>
      </dsp:txBody>
      <dsp:txXfrm>
        <a:off x="0" y="104594"/>
        <a:ext cx="7677150" cy="547560"/>
      </dsp:txXfrm>
    </dsp:sp>
    <dsp:sp modelId="{168E79CD-A1C9-47FF-B9C6-A08EC97A6BA5}">
      <dsp:nvSpPr>
        <dsp:cNvPr id="0" name=""/>
        <dsp:cNvSpPr/>
      </dsp:nvSpPr>
      <dsp:spPr>
        <a:xfrm>
          <a:off x="0" y="652154"/>
          <a:ext cx="7677150" cy="9956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750" tIns="33020" rIns="184912" bIns="33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 dirty="0"/>
            <a:t>We often store personal information &amp; financial information.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 dirty="0"/>
            <a:t>We also have digital products that have real money value.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 dirty="0"/>
            <a:t>Many of these games/services have been hacked &amp; had things stolen.</a:t>
          </a:r>
        </a:p>
      </dsp:txBody>
      <dsp:txXfrm>
        <a:off x="0" y="652154"/>
        <a:ext cx="7677150" cy="995670"/>
      </dsp:txXfrm>
    </dsp:sp>
    <dsp:sp modelId="{090E68C1-2EBB-4504-B2F9-1A274B4CC4FC}">
      <dsp:nvSpPr>
        <dsp:cNvPr id="0" name=""/>
        <dsp:cNvSpPr/>
      </dsp:nvSpPr>
      <dsp:spPr>
        <a:xfrm>
          <a:off x="0" y="1647825"/>
          <a:ext cx="7677150" cy="54756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 dirty="0"/>
            <a:t>Development of Protection Measures</a:t>
          </a:r>
        </a:p>
      </dsp:txBody>
      <dsp:txXfrm>
        <a:off x="0" y="1647825"/>
        <a:ext cx="7677150" cy="547560"/>
      </dsp:txXfrm>
    </dsp:sp>
    <dsp:sp modelId="{F7C49C3D-4859-4DF9-B829-5DCE532CD13E}">
      <dsp:nvSpPr>
        <dsp:cNvPr id="0" name=""/>
        <dsp:cNvSpPr/>
      </dsp:nvSpPr>
      <dsp:spPr>
        <a:xfrm>
          <a:off x="0" y="2195385"/>
          <a:ext cx="7677150" cy="9956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750" tIns="33020" rIns="184912" bIns="33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 dirty="0"/>
            <a:t>Increased complexity in passwords have helped.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 dirty="0"/>
            <a:t>We’ve seen the addition of two-factor authentication.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 dirty="0"/>
            <a:t>Preventing account activity from new locations.</a:t>
          </a:r>
        </a:p>
      </dsp:txBody>
      <dsp:txXfrm>
        <a:off x="0" y="2195385"/>
        <a:ext cx="7677150" cy="9956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4363114-D500-4C88-ABC4-E727C7507F3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23377" y="2598738"/>
            <a:ext cx="962284" cy="9525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DC6527-9CC8-4215-9D7A-9F19D077E0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15080" y="2376342"/>
            <a:ext cx="5744094" cy="1314741"/>
          </a:xfrm>
        </p:spPr>
        <p:txBody>
          <a:bodyPr lIns="0" tIns="0" rIns="0" bIns="0" anchor="b">
            <a:normAutofit/>
          </a:bodyPr>
          <a:lstStyle>
            <a:lvl1pPr algn="r">
              <a:defRPr sz="4800" b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EEBDB1-C7AB-4557-881C-6B9A5B82E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14EBD-9A3D-451B-A7D4-08AE8C113195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3E7D30-16E7-4C6A-9215-7CEB4EECA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BA7605-D0EA-4337-8E48-2C248B3C5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A247F07-96E8-451F-9A13-A820EEDD2A5B}" type="slidenum">
              <a:rPr lang="en-GB" smtClean="0"/>
              <a:t>‹#›</a:t>
            </a:fld>
            <a:endParaRPr lang="en-GB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0B4CCD6-DBF2-4361-9EFE-8D0DED25A5C1}"/>
              </a:ext>
            </a:extLst>
          </p:cNvPr>
          <p:cNvCxnSpPr>
            <a:cxnSpLocks/>
          </p:cNvCxnSpPr>
          <p:nvPr/>
        </p:nvCxnSpPr>
        <p:spPr>
          <a:xfrm>
            <a:off x="8141275" y="2616186"/>
            <a:ext cx="0" cy="91894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2909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09616-9C03-4626-AFBE-9C5F0ADA3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2E022B-04A7-4C9F-B2FF-01068292FD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851D77-E8A4-48F6-8584-34E7207E5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14EBD-9A3D-451B-A7D4-08AE8C113195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AC80C3-BDA8-4DF8-BA27-2DD85A150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65AB43-3072-4D23-8565-C040008AB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2399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A247F07-96E8-451F-9A13-A820EEDD2A5B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A picture containing clipart&#10;&#10;Description automatically generated">
            <a:extLst>
              <a:ext uri="{FF2B5EF4-FFF2-40B4-BE49-F238E27FC236}">
                <a16:creationId xmlns:a16="http://schemas.microsoft.com/office/drawing/2014/main" id="{817C531E-B098-4D6D-9A77-C7DCFB68E4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730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217B9FC-566D-44A2-816A-4EA3612E11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7FB735-70F4-41BF-9A15-B7007CB4C7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3C68F2-00D8-462F-83F1-968D85C8F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14EBD-9A3D-451B-A7D4-08AE8C113195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E4D410-BCE1-4E3A-ADCA-D8C3C238D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28F335-F59C-4667-8ED2-ED67BFBD1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4002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A247F07-96E8-451F-9A13-A820EEDD2A5B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A picture containing clipart&#10;&#10;Description automatically generated">
            <a:extLst>
              <a:ext uri="{FF2B5EF4-FFF2-40B4-BE49-F238E27FC236}">
                <a16:creationId xmlns:a16="http://schemas.microsoft.com/office/drawing/2014/main" id="{B22DF440-4486-43E4-B0CA-0BE4B30175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865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E9112-6AC3-40B5-9F09-827F03B8B9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ABA917-348D-4D7D-AE08-C13DDE299B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54C68A-02C1-4B49-987E-1C6BEF84A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14EBD-9A3D-451B-A7D4-08AE8C113195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385D2B-564C-405E-94E8-1398FEA2C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D7274C-8C0B-4BAD-BEA5-EBF739901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7F07-96E8-451F-9A13-A820EEDD2A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8353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B85E350-1B7C-4D5C-9D5A-FBAB92A0CC68}"/>
              </a:ext>
            </a:extLst>
          </p:cNvPr>
          <p:cNvSpPr/>
          <p:nvPr/>
        </p:nvSpPr>
        <p:spPr>
          <a:xfrm>
            <a:off x="396880" y="290567"/>
            <a:ext cx="11438787" cy="1834063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7AE0DE-3934-48EA-A400-181581057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472" y="295461"/>
            <a:ext cx="10515599" cy="1349189"/>
          </a:xfrm>
        </p:spPr>
        <p:txBody>
          <a:bodyPr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4E7EAF-EB5A-47B4-9354-6F0667DA30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606" y="2754018"/>
            <a:ext cx="11438787" cy="329047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004740-E38E-4EF9-B8C8-9928377D9F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59578" y="6356350"/>
            <a:ext cx="1656806" cy="365125"/>
          </a:xfrm>
        </p:spPr>
        <p:txBody>
          <a:bodyPr/>
          <a:lstStyle/>
          <a:p>
            <a:fld id="{03114EBD-9A3D-451B-A7D4-08AE8C113195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736A67-309F-4EED-B41B-1B302521D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18DEB1-7335-40EA-B129-B274C9D69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96879" y="6356349"/>
            <a:ext cx="134919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7A247F07-96E8-451F-9A13-A820EEDD2A5B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A picture containing clipart&#10;&#10;Description automatically generated">
            <a:extLst>
              <a:ext uri="{FF2B5EF4-FFF2-40B4-BE49-F238E27FC236}">
                <a16:creationId xmlns:a16="http://schemas.microsoft.com/office/drawing/2014/main" id="{AB3D657B-EB80-4E8B-A2F0-9428D069F8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EED44542-4BA9-4639-9A92-3385C788E8D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58838" y="1644650"/>
            <a:ext cx="10515600" cy="479425"/>
          </a:xfrm>
        </p:spPr>
        <p:txBody>
          <a:bodyPr anchor="t">
            <a:normAutofit/>
          </a:bodyPr>
          <a:lstStyle>
            <a:lvl1pPr marL="0" indent="0" algn="ctr">
              <a:buNone/>
              <a:defRPr sz="1900"/>
            </a:lvl1pPr>
            <a:lvl5pPr marL="1828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C566EE3-A78E-4457-B981-B7AAEFED0F23}"/>
              </a:ext>
            </a:extLst>
          </p:cNvPr>
          <p:cNvCxnSpPr>
            <a:cxnSpLocks/>
          </p:cNvCxnSpPr>
          <p:nvPr/>
        </p:nvCxnSpPr>
        <p:spPr>
          <a:xfrm>
            <a:off x="2230078" y="1522292"/>
            <a:ext cx="77724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0826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3ACF1D-E302-4B04-A41D-4010BCDB3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2453AD-D386-412F-81E6-6679673927F8}"/>
              </a:ext>
            </a:extLst>
          </p:cNvPr>
          <p:cNvSpPr/>
          <p:nvPr/>
        </p:nvSpPr>
        <p:spPr>
          <a:xfrm>
            <a:off x="396880" y="2219074"/>
            <a:ext cx="11438787" cy="1834063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C81323-E0C2-4355-A350-066A6EF086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219074"/>
            <a:ext cx="10515600" cy="1834063"/>
          </a:xfrm>
        </p:spPr>
        <p:txBody>
          <a:bodyPr anchor="ctr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7" name="Picture 6" descr="A picture containing clipart&#10;&#10;Description automatically generated">
            <a:extLst>
              <a:ext uri="{FF2B5EF4-FFF2-40B4-BE49-F238E27FC236}">
                <a16:creationId xmlns:a16="http://schemas.microsoft.com/office/drawing/2014/main" id="{74F1E13B-C29E-436A-9D76-6AC9C89701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721C1E8-7D89-4EBB-A815-5293FF71F0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59578" y="6356350"/>
            <a:ext cx="1656806" cy="365125"/>
          </a:xfrm>
        </p:spPr>
        <p:txBody>
          <a:bodyPr/>
          <a:lstStyle/>
          <a:p>
            <a:fld id="{03114EBD-9A3D-451B-A7D4-08AE8C113195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618B8BB-3D55-4548-9561-243D803F7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96879" y="6356349"/>
            <a:ext cx="134919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7A247F07-96E8-451F-9A13-A820EEDD2A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4340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FAE09-85B1-41C5-A895-3ABBB46686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6605" y="2749123"/>
            <a:ext cx="7676393" cy="32953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B5E749-CBC2-4FED-A4D5-03FF897FE4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03623" y="2749123"/>
            <a:ext cx="3511769" cy="33002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FA3F52-AE25-4B8F-A31E-0E9413408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Picture 8" descr="A picture containing clipart&#10;&#10;Description automatically generated">
            <a:extLst>
              <a:ext uri="{FF2B5EF4-FFF2-40B4-BE49-F238E27FC236}">
                <a16:creationId xmlns:a16="http://schemas.microsoft.com/office/drawing/2014/main" id="{0D9AEA2D-4A75-49B2-868F-8ED5D44F5D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46F64C7-88BC-4B9F-9D9C-6B23468C6FF4}"/>
              </a:ext>
            </a:extLst>
          </p:cNvPr>
          <p:cNvSpPr/>
          <p:nvPr/>
        </p:nvSpPr>
        <p:spPr>
          <a:xfrm>
            <a:off x="396880" y="290567"/>
            <a:ext cx="11438787" cy="1834063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C0A29D01-1B69-4D07-85F8-333648F2967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58838" y="1644650"/>
            <a:ext cx="10515600" cy="479425"/>
          </a:xfrm>
        </p:spPr>
        <p:txBody>
          <a:bodyPr anchor="t">
            <a:normAutofit/>
          </a:bodyPr>
          <a:lstStyle>
            <a:lvl1pPr marL="0" indent="0" algn="ctr">
              <a:buNone/>
              <a:defRPr sz="1900"/>
            </a:lvl1pPr>
            <a:lvl5pPr marL="1828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D841E97-99B1-4A1E-ADF7-206A430D4FD1}"/>
              </a:ext>
            </a:extLst>
          </p:cNvPr>
          <p:cNvCxnSpPr>
            <a:cxnSpLocks/>
          </p:cNvCxnSpPr>
          <p:nvPr/>
        </p:nvCxnSpPr>
        <p:spPr>
          <a:xfrm>
            <a:off x="2230078" y="1522292"/>
            <a:ext cx="77724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1EF7592E-66C5-4228-9BD6-249FD6B609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59578" y="6356350"/>
            <a:ext cx="1656806" cy="365125"/>
          </a:xfrm>
        </p:spPr>
        <p:txBody>
          <a:bodyPr/>
          <a:lstStyle/>
          <a:p>
            <a:fld id="{03114EBD-9A3D-451B-A7D4-08AE8C113195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1AF4D13A-CB94-4399-ABD6-F1236EF75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96879" y="6356349"/>
            <a:ext cx="134919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7A247F07-96E8-451F-9A13-A820EEDD2A5B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9B487539-4D0D-4547-A531-8C88F7203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472" y="295461"/>
            <a:ext cx="10515599" cy="1349189"/>
          </a:xfrm>
        </p:spPr>
        <p:txBody>
          <a:bodyPr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083885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BCB3E-2A47-4346-A465-EE0F016C51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448CF7-31BD-47A9-933B-420BF52AE7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1A2DFC-BA08-4352-8E90-48E64AEFCF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4AC0C8C-21D0-4527-B4F0-9818643178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010C0A-5D20-4924-BC9F-14D07617E2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F8064A0-C33E-430A-8F17-0EA17E298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14EBD-9A3D-451B-A7D4-08AE8C113195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38D7A81-2207-4952-9D16-2030324E2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8C1E58-E506-449B-911D-77184EFD5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A247F07-96E8-451F-9A13-A820EEDD2A5B}" type="slidenum">
              <a:rPr lang="en-GB" smtClean="0"/>
              <a:t>‹#›</a:t>
            </a:fld>
            <a:endParaRPr lang="en-GB"/>
          </a:p>
        </p:txBody>
      </p:sp>
      <p:pic>
        <p:nvPicPr>
          <p:cNvPr id="11" name="Picture 10" descr="A picture containing clipart&#10;&#10;Description automatically generated">
            <a:extLst>
              <a:ext uri="{FF2B5EF4-FFF2-40B4-BE49-F238E27FC236}">
                <a16:creationId xmlns:a16="http://schemas.microsoft.com/office/drawing/2014/main" id="{33022867-3705-4100-A646-BFFD791C87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554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E3FA1E-984D-4E48-A584-F3F63AC65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22B15A-EB07-413F-95F5-55282667A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14EBD-9A3D-451B-A7D4-08AE8C113195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F7AF17-4FF4-4A9A-81D0-5A8F29F6C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6E20FD-4149-44FB-9D56-2E2061DBA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A247F07-96E8-451F-9A13-A820EEDD2A5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 descr="A picture containing clipart&#10;&#10;Description automatically generated">
            <a:extLst>
              <a:ext uri="{FF2B5EF4-FFF2-40B4-BE49-F238E27FC236}">
                <a16:creationId xmlns:a16="http://schemas.microsoft.com/office/drawing/2014/main" id="{B782A4E9-EFF2-4901-81FF-CC52AF2EDC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770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E3144F-45C5-4773-B5C5-F6A50AF5B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14EBD-9A3D-451B-A7D4-08AE8C113195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6BBD3B-F4BD-46EC-9B3E-13D3826D2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3CDC3E-EC91-4FE0-AE2F-A6AF81275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A247F07-96E8-451F-9A13-A820EEDD2A5B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 descr="A picture containing clipart&#10;&#10;Description automatically generated">
            <a:extLst>
              <a:ext uri="{FF2B5EF4-FFF2-40B4-BE49-F238E27FC236}">
                <a16:creationId xmlns:a16="http://schemas.microsoft.com/office/drawing/2014/main" id="{1DB76802-D738-4ABA-8E4F-39AC81A32B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021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4A2173-8F61-4EAD-AAC8-906EC04F6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13D88-6EF6-4713-ABE2-1818E5348D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7B32A2-C6F5-4743-842B-F22D3A086B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1A6720-535E-4BB7-AA80-CDC98676D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14EBD-9A3D-451B-A7D4-08AE8C113195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CD5227-2063-47AF-AB00-B6C4372D6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3D677E-1528-43E9-83B0-632E27A12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A247F07-96E8-451F-9A13-A820EEDD2A5B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 descr="A picture containing clipart&#10;&#10;Description automatically generated">
            <a:extLst>
              <a:ext uri="{FF2B5EF4-FFF2-40B4-BE49-F238E27FC236}">
                <a16:creationId xmlns:a16="http://schemas.microsoft.com/office/drawing/2014/main" id="{44CF0105-7C6E-4BB3-8D1D-55C64320A6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51895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12D576-CBFC-491B-89AF-E0CDE1E0B7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06C804-B980-4F14-B78E-AAE57300D7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DFBA97-541C-4B50-8FEE-56DF4803EA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FC4CA0-699D-493D-9BED-F1987B87BB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14EBD-9A3D-451B-A7D4-08AE8C113195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965557-7C9B-4A6D-9F97-A183CA986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F464D2-20D7-4C18-A310-CC889C9D7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A247F07-96E8-451F-9A13-A820EEDD2A5B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 descr="A picture containing clipart&#10;&#10;Description automatically generated">
            <a:extLst>
              <a:ext uri="{FF2B5EF4-FFF2-40B4-BE49-F238E27FC236}">
                <a16:creationId xmlns:a16="http://schemas.microsoft.com/office/drawing/2014/main" id="{7E9A8F24-38B9-4C89-83F6-C1E40D9607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387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7CB390-D5E2-44EF-892F-440BAAC23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A1494C-5C9A-4417-AC81-8A3B919235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C5B06D-0340-4ACD-8C2F-953F42211C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114EBD-9A3D-451B-A7D4-08AE8C113195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F0197F-DFDE-43C5-A224-EEF9338F40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E1B0CA-AC29-4010-A650-0655F44EF3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2399" y="63528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47F07-96E8-451F-9A13-A820EEDD2A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5202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chart" Target="../charts/char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5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chart" Target="../charts/chart2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35C74F8-A501-42E0-A85D-FFA71979EA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SOCIAL TRENDS IN COMPUTER GAMING 2</a:t>
            </a:r>
          </a:p>
        </p:txBody>
      </p:sp>
      <p:pic>
        <p:nvPicPr>
          <p:cNvPr id="6" name="Picture Placeholder 7">
            <a:extLst>
              <a:ext uri="{FF2B5EF4-FFF2-40B4-BE49-F238E27FC236}">
                <a16:creationId xmlns:a16="http://schemas.microsoft.com/office/drawing/2014/main" id="{21D219DB-9E1E-4002-A8F6-EE9ADEE3AE7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495" b="495"/>
          <a:stretch>
            <a:fillRect/>
          </a:stretch>
        </p:blipFill>
        <p:spPr>
          <a:xfrm>
            <a:off x="8523288" y="2598738"/>
            <a:ext cx="962025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385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click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4D0410-E197-4C62-8037-772C615B18A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dirty="0"/>
              <a:t>Local multi-player has been popular for some time. | However, online multi-player has become huge.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6EB8514-BC9A-4D98-9C90-38280795B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Multiplayer</a:t>
            </a:r>
          </a:p>
        </p:txBody>
      </p:sp>
      <p:graphicFrame>
        <p:nvGraphicFramePr>
          <p:cNvPr id="6" name="Content Placeholder 4">
            <a:extLst>
              <a:ext uri="{FF2B5EF4-FFF2-40B4-BE49-F238E27FC236}">
                <a16:creationId xmlns:a16="http://schemas.microsoft.com/office/drawing/2014/main" id="{FF7F2566-BEF6-4493-AEC3-6951FC454D80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039408781"/>
              </p:ext>
            </p:extLst>
          </p:nvPr>
        </p:nvGraphicFramePr>
        <p:xfrm>
          <a:off x="376238" y="2749550"/>
          <a:ext cx="7677150" cy="3295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02F0FD2F-AFCB-4DFD-B37F-905BB7500F41}"/>
              </a:ext>
            </a:extLst>
          </p:cNvPr>
          <p:cNvSpPr/>
          <p:nvPr/>
        </p:nvSpPr>
        <p:spPr>
          <a:xfrm>
            <a:off x="8304213" y="5675868"/>
            <a:ext cx="35115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900" dirty="0"/>
              <a:t>https://www.statista.com/statistics/656278/steam-most-played-games-peak-concurrent-player/</a:t>
            </a:r>
          </a:p>
        </p:txBody>
      </p:sp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1CFAE770-747F-481F-AAC0-221CE736B828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829457868"/>
              </p:ext>
            </p:extLst>
          </p:nvPr>
        </p:nvGraphicFramePr>
        <p:xfrm>
          <a:off x="8304213" y="2749550"/>
          <a:ext cx="3511550" cy="30028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148219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4E60024-E15F-46E6-8C78-645451FFFD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dgm id="{14E60024-E15F-46E6-8C78-645451FFFD3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68E79CD-A1C9-47FF-B9C6-A08EC97A6B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graphicEl>
                                              <a:dgm id="{168E79CD-A1C9-47FF-B9C6-A08EC97A6B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90E68C1-2EBB-4504-B2F9-1A274B4CC4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graphicEl>
                                              <a:dgm id="{090E68C1-2EBB-4504-B2F9-1A274B4CC4F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7C49C3D-4859-4DF9-B829-5DCE532CD1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graphicEl>
                                              <a:dgm id="{F7C49C3D-4859-4DF9-B829-5DCE532CD1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Graphic spid="6" grpId="0" uiExpand="1">
        <p:bldSub>
          <a:bldDgm bld="one"/>
        </p:bldSub>
      </p:bldGraphic>
      <p:bldP spid="8" grpId="0"/>
      <p:bldGraphic spid="11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CE362F-D6BF-4617-BE0B-8231D22FEAE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Provides intelligent behaviours from non-player characters in games.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24AD360-C3CB-4D10-B7A0-C539433A8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Artificial Intelligence</a:t>
            </a:r>
          </a:p>
        </p:txBody>
      </p:sp>
      <p:graphicFrame>
        <p:nvGraphicFramePr>
          <p:cNvPr id="6" name="Content Placeholder 4">
            <a:extLst>
              <a:ext uri="{FF2B5EF4-FFF2-40B4-BE49-F238E27FC236}">
                <a16:creationId xmlns:a16="http://schemas.microsoft.com/office/drawing/2014/main" id="{867CBFFA-8389-4A43-8D27-AF48ACAE8BC2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519150135"/>
              </p:ext>
            </p:extLst>
          </p:nvPr>
        </p:nvGraphicFramePr>
        <p:xfrm>
          <a:off x="376238" y="2749550"/>
          <a:ext cx="7677150" cy="3295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2258092F-9AEA-44C6-B4FD-D69F2717A04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7"/>
          <a:stretch>
            <a:fillRect/>
          </a:stretch>
        </p:blipFill>
        <p:spPr>
          <a:xfrm>
            <a:off x="8304213" y="3407362"/>
            <a:ext cx="3511550" cy="1984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397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4E60024-E15F-46E6-8C78-645451FFFD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dgm id="{14E60024-E15F-46E6-8C78-645451FFFD3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68E79CD-A1C9-47FF-B9C6-A08EC97A6B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graphicEl>
                                              <a:dgm id="{168E79CD-A1C9-47FF-B9C6-A08EC97A6B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5742172-2D30-4FBF-9F54-C8F04F5A77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graphicEl>
                                              <a:dgm id="{D5742172-2D30-4FBF-9F54-C8F04F5A773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DF550A3-063B-41AB-976A-3151B7D204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graphicEl>
                                              <a:dgm id="{7DF550A3-063B-41AB-976A-3151B7D2043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Graphic spid="6" grpId="0" uiExpand="1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B96154-E6C4-4A53-A886-0F8BAABE72E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dirty="0"/>
              <a:t>There have been major new technologies in gaming. | VR, AR &amp; Mobile gaming have made big impacts.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0A316BF-928D-45A9-B76B-C7AA33219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Emerging Technologies</a:t>
            </a:r>
          </a:p>
        </p:txBody>
      </p:sp>
      <p:graphicFrame>
        <p:nvGraphicFramePr>
          <p:cNvPr id="6" name="Content Placeholder 4">
            <a:extLst>
              <a:ext uri="{FF2B5EF4-FFF2-40B4-BE49-F238E27FC236}">
                <a16:creationId xmlns:a16="http://schemas.microsoft.com/office/drawing/2014/main" id="{71E9B119-AFBF-48E0-BC99-03B008720380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174061842"/>
              </p:ext>
            </p:extLst>
          </p:nvPr>
        </p:nvGraphicFramePr>
        <p:xfrm>
          <a:off x="376238" y="2749550"/>
          <a:ext cx="7677150" cy="3295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3D4847B4-B1D8-4426-B289-3B5E7CE6C7AB}"/>
              </a:ext>
            </a:extLst>
          </p:cNvPr>
          <p:cNvSpPr/>
          <p:nvPr/>
        </p:nvSpPr>
        <p:spPr>
          <a:xfrm>
            <a:off x="8304213" y="5575284"/>
            <a:ext cx="35115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900" dirty="0"/>
              <a:t>https://www.statista.com/statistics/591181/global-augmented-virtual-reality-market-size/</a:t>
            </a:r>
          </a:p>
        </p:txBody>
      </p:sp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240700F0-CE2A-4B1C-ABCC-C961B0047ABE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225225352"/>
              </p:ext>
            </p:extLst>
          </p:nvPr>
        </p:nvGraphicFramePr>
        <p:xfrm>
          <a:off x="8304213" y="2749550"/>
          <a:ext cx="3511550" cy="28696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2107923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4E60024-E15F-46E6-8C78-645451FFFD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dgm id="{14E60024-E15F-46E6-8C78-645451FFFD3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68E79CD-A1C9-47FF-B9C6-A08EC97A6B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graphicEl>
                                              <a:dgm id="{168E79CD-A1C9-47FF-B9C6-A08EC97A6B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90E68C1-2EBB-4504-B2F9-1A274B4CC4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graphicEl>
                                              <a:dgm id="{090E68C1-2EBB-4504-B2F9-1A274B4CC4F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7C49C3D-4859-4DF9-B829-5DCE532CD1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graphicEl>
                                              <a:dgm id="{F7C49C3D-4859-4DF9-B829-5DCE532CD1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Graphic spid="6" grpId="0" uiExpand="1">
        <p:bldSub>
          <a:bldDgm bld="one"/>
        </p:bldSub>
      </p:bldGraphic>
      <p:bldP spid="8" grpId="0"/>
      <p:bldGraphic spid="11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7C759AF2-F8B3-4666-B8F8-E3001C88BA8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1747" y="2749550"/>
            <a:ext cx="1856482" cy="3300413"/>
          </a:xfrm>
          <a:ln>
            <a:solidFill>
              <a:schemeClr val="bg1"/>
            </a:solidFill>
          </a:ln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E72615-59F6-4E0B-AC98-8AA82B8963F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dirty="0"/>
              <a:t>We see more people using services like Steam &amp; multiplayer environments that are subject to threats.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73CB328-2EAF-4725-858F-EAD1572548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Security</a:t>
            </a:r>
          </a:p>
        </p:txBody>
      </p:sp>
      <p:graphicFrame>
        <p:nvGraphicFramePr>
          <p:cNvPr id="6" name="Content Placeholder 4">
            <a:extLst>
              <a:ext uri="{FF2B5EF4-FFF2-40B4-BE49-F238E27FC236}">
                <a16:creationId xmlns:a16="http://schemas.microsoft.com/office/drawing/2014/main" id="{2284D0AE-7171-4B05-92EC-D47F7AF7EB76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479773850"/>
              </p:ext>
            </p:extLst>
          </p:nvPr>
        </p:nvGraphicFramePr>
        <p:xfrm>
          <a:off x="376238" y="2749550"/>
          <a:ext cx="7677150" cy="3295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52773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4E60024-E15F-46E6-8C78-645451FFFD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dgm id="{14E60024-E15F-46E6-8C78-645451FFFD3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68E79CD-A1C9-47FF-B9C6-A08EC97A6B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graphicEl>
                                              <a:dgm id="{168E79CD-A1C9-47FF-B9C6-A08EC97A6B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90E68C1-2EBB-4504-B2F9-1A274B4CC4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graphicEl>
                                              <a:dgm id="{090E68C1-2EBB-4504-B2F9-1A274B4CC4F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7C49C3D-4859-4DF9-B829-5DCE532CD1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graphicEl>
                                              <a:dgm id="{F7C49C3D-4859-4DF9-B829-5DCE532CD1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Graphic spid="6" grpId="0" uiExpand="1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KnowItAllNinja">
  <a:themeElements>
    <a:clrScheme name="KnowItAllNinja">
      <a:dk1>
        <a:srgbClr val="FFFFFF"/>
      </a:dk1>
      <a:lt1>
        <a:srgbClr val="FFFFFF"/>
      </a:lt1>
      <a:dk2>
        <a:srgbClr val="93A3B8"/>
      </a:dk2>
      <a:lt2>
        <a:srgbClr val="44546A"/>
      </a:lt2>
      <a:accent1>
        <a:srgbClr val="44546A"/>
      </a:accent1>
      <a:accent2>
        <a:srgbClr val="5B9BD5"/>
      </a:accent2>
      <a:accent3>
        <a:srgbClr val="70AD47"/>
      </a:accent3>
      <a:accent4>
        <a:srgbClr val="EA3434"/>
      </a:accent4>
      <a:accent5>
        <a:srgbClr val="954F72"/>
      </a:accent5>
      <a:accent6>
        <a:srgbClr val="EB7033"/>
      </a:accent6>
      <a:hlink>
        <a:srgbClr val="0563C1"/>
      </a:hlink>
      <a:folHlink>
        <a:srgbClr val="954F72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nowItAllNinja" id="{BFC5B792-6AC5-4DC1-8073-A865866714A6}" vid="{F87F5D10-748D-4384-8761-E7CBB719F42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KnowItAllNinja</Template>
  <TotalTime>443</TotalTime>
  <Words>352</Words>
  <Application>Microsoft Office PowerPoint</Application>
  <PresentationFormat>Widescreen</PresentationFormat>
  <Paragraphs>44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Gill Sans MT</vt:lpstr>
      <vt:lpstr>KnowItAllNinja</vt:lpstr>
      <vt:lpstr>SOCIAL TRENDS IN COMPUTER GAMING 2</vt:lpstr>
      <vt:lpstr>Multiplayer</vt:lpstr>
      <vt:lpstr>Artificial Intelligence</vt:lpstr>
      <vt:lpstr>Emerging Technologies</vt:lpstr>
      <vt:lpstr>Security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TRENDS IN COMPUTER GAMING</dc:title>
  <dc:creator>Daniel Richardson</dc:creator>
  <cp:lastModifiedBy>Daniel Richardson</cp:lastModifiedBy>
  <cp:revision>22</cp:revision>
  <dcterms:created xsi:type="dcterms:W3CDTF">2019-01-21T09:12:08Z</dcterms:created>
  <dcterms:modified xsi:type="dcterms:W3CDTF">2019-01-24T12:50:28Z</dcterms:modified>
</cp:coreProperties>
</file>